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dp" ContentType="image/vnd.ms-photo"/>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drawings/drawing1.xml" ContentType="application/vnd.openxmlformats-officedocument.drawingml.chartshapes+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charts/chart2.xml" ContentType="application/vnd.openxmlformats-officedocument.drawingml.chart+xml"/>
  <Override PartName="/ppt/theme/themeOverride1.xml" ContentType="application/vnd.openxmlformats-officedocument.themeOverr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charts/chart3.xml" ContentType="application/vnd.openxmlformats-officedocument.drawingml.chart+xml"/>
  <Override PartName="/ppt/charts/style2.xml" ContentType="application/vnd.ms-office.chartstyle+xml"/>
  <Override PartName="/ppt/charts/colors2.xml" ContentType="application/vnd.ms-office.chartcolorstyle+xml"/>
  <Override PartName="/ppt/drawings/drawing2.xml" ContentType="application/vnd.openxmlformats-officedocument.drawingml.chartshapes+xml"/>
  <Override PartName="/ppt/charts/chart4.xml" ContentType="application/vnd.openxmlformats-officedocument.drawingml.chart+xml"/>
  <Override PartName="/ppt/charts/style3.xml" ContentType="application/vnd.ms-office.chartstyle+xml"/>
  <Override PartName="/ppt/charts/colors3.xml" ContentType="application/vnd.ms-office.chartcolorstyle+xml"/>
  <Override PartName="/ppt/charts/chart5.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3"/>
  </p:notesMasterIdLst>
  <p:handoutMasterIdLst>
    <p:handoutMasterId r:id="rId34"/>
  </p:handoutMasterIdLst>
  <p:sldIdLst>
    <p:sldId id="256" r:id="rId2"/>
    <p:sldId id="812" r:id="rId3"/>
    <p:sldId id="633" r:id="rId4"/>
    <p:sldId id="668" r:id="rId5"/>
    <p:sldId id="460" r:id="rId6"/>
    <p:sldId id="488" r:id="rId7"/>
    <p:sldId id="823" r:id="rId8"/>
    <p:sldId id="824" r:id="rId9"/>
    <p:sldId id="674" r:id="rId10"/>
    <p:sldId id="847" r:id="rId11"/>
    <p:sldId id="891" r:id="rId12"/>
    <p:sldId id="849" r:id="rId13"/>
    <p:sldId id="850" r:id="rId14"/>
    <p:sldId id="733" r:id="rId15"/>
    <p:sldId id="898" r:id="rId16"/>
    <p:sldId id="904" r:id="rId17"/>
    <p:sldId id="920" r:id="rId18"/>
    <p:sldId id="910" r:id="rId19"/>
    <p:sldId id="906" r:id="rId20"/>
    <p:sldId id="913" r:id="rId21"/>
    <p:sldId id="914" r:id="rId22"/>
    <p:sldId id="916" r:id="rId23"/>
    <p:sldId id="915" r:id="rId24"/>
    <p:sldId id="792" r:id="rId25"/>
    <p:sldId id="889" r:id="rId26"/>
    <p:sldId id="855" r:id="rId27"/>
    <p:sldId id="864" r:id="rId28"/>
    <p:sldId id="808" r:id="rId29"/>
    <p:sldId id="925" r:id="rId30"/>
    <p:sldId id="924" r:id="rId31"/>
    <p:sldId id="517" r:id="rId32"/>
  </p:sldIdLst>
  <p:sldSz cx="9144000" cy="6858000" type="screen4x3"/>
  <p:notesSz cx="7010400" cy="9296400"/>
  <p:defaultTex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預設章節" id="{F14E900B-7A44-4FA6-8080-98BB649A4A82}">
          <p14:sldIdLst>
            <p14:sldId id="256"/>
            <p14:sldId id="812"/>
            <p14:sldId id="633"/>
            <p14:sldId id="668"/>
            <p14:sldId id="460"/>
            <p14:sldId id="488"/>
            <p14:sldId id="823"/>
            <p14:sldId id="824"/>
            <p14:sldId id="674"/>
            <p14:sldId id="847"/>
            <p14:sldId id="891"/>
            <p14:sldId id="849"/>
            <p14:sldId id="850"/>
            <p14:sldId id="733"/>
            <p14:sldId id="898"/>
            <p14:sldId id="904"/>
            <p14:sldId id="920"/>
            <p14:sldId id="910"/>
            <p14:sldId id="906"/>
            <p14:sldId id="913"/>
            <p14:sldId id="914"/>
            <p14:sldId id="916"/>
            <p14:sldId id="915"/>
            <p14:sldId id="792"/>
            <p14:sldId id="889"/>
            <p14:sldId id="855"/>
            <p14:sldId id="864"/>
            <p14:sldId id="808"/>
          </p14:sldIdLst>
        </p14:section>
        <p14:section name="未命名的章節" id="{49958A24-DF77-4B45-BA99-4EA331796CE1}">
          <p14:sldIdLst>
            <p14:sldId id="925"/>
            <p14:sldId id="924"/>
            <p14:sldId id="517"/>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7C80"/>
    <a:srgbClr val="F74B29"/>
    <a:srgbClr val="FFAE5E"/>
    <a:srgbClr val="F85662"/>
    <a:srgbClr val="EA505B"/>
    <a:srgbClr val="FF9999"/>
    <a:srgbClr val="FF9966"/>
    <a:srgbClr val="FF6600"/>
    <a:srgbClr val="FF5050"/>
    <a:srgbClr val="FF00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中等深淺樣式 2 - 輔色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E9639D4-E3E2-4D34-9284-5A2195B3D0D7}" styleName="淺色樣式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08FB837D-C827-4EFA-A057-4D05807E0F7C}" styleName="佈景主題樣式 1 - 輔色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8EC20E35-A176-4012-BC5E-935CFFF8708E}" styleName="中等深淺樣式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6E25E649-3F16-4E02-A733-19D2CDBF48F0}" styleName="中等深淺樣式 3 - 輔色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2A488322-F2BA-4B5B-9748-0D474271808F}" styleName="中等深淺樣式 3 - 輔色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 styleId="{69CF1AB2-1976-4502-BF36-3FF5EA218861}" styleName="中等深淺樣式 4 - 輔色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125E5076-3810-47DD-B79F-674D7AD40C01}" styleName="深色樣式 1 - 輔色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AF606853-7671-496A-8E4F-DF71F8EC918B}" styleName="深色樣式 1 - 輔色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B301B821-A1FF-4177-AEE7-76D212191A09}" styleName="中等深淺樣式 1 - 輔色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638B1855-1B75-4FBE-930C-398BA8C253C6}" styleName="佈景主題樣式 2 - 輔色 6">
    <a:tblBg>
      <a:fillRef idx="3">
        <a:schemeClr val="accent6"/>
      </a:fillRef>
      <a:effectRef idx="3">
        <a:schemeClr val="accent6"/>
      </a:effectRef>
    </a:tblBg>
    <a:wholeTbl>
      <a:tcTxStyle>
        <a:fontRef idx="minor">
          <a:scrgbClr r="0" g="0" b="0"/>
        </a:fontRef>
        <a:schemeClr val="lt1"/>
      </a:tcTxStyle>
      <a:tcStyle>
        <a:tcBdr>
          <a:left>
            <a:lnRef idx="1">
              <a:schemeClr val="accent6">
                <a:tint val="50000"/>
              </a:schemeClr>
            </a:lnRef>
          </a:left>
          <a:right>
            <a:lnRef idx="1">
              <a:schemeClr val="accent6">
                <a:tint val="50000"/>
              </a:schemeClr>
            </a:lnRef>
          </a:right>
          <a:top>
            <a:lnRef idx="1">
              <a:schemeClr val="accent6">
                <a:tint val="50000"/>
              </a:schemeClr>
            </a:lnRef>
          </a:top>
          <a:bottom>
            <a:lnRef idx="1">
              <a:schemeClr val="accent6">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912C8C85-51F0-491E-9774-3900AFEF0FD7}" styleName="淺色樣式 2 - 輔色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E8B1032C-EA38-4F05-BA0D-38AFFFC7BED3}" styleName="淺色樣式 3 - 輔色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16D9F66E-5EB9-4882-86FB-DCBF35E3C3E4}" styleName="中等深淺樣式 4 - 輔色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68D230F3-CF80-4859-8CE7-A43EE81993B5}" styleName="淺色樣式 1 - 輔色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93296810-A885-4BE3-A3E7-6D5BEEA58F35}" styleName="中等深淺樣式 2 - 輔色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0A1B5D5-9B99-4C35-A422-299274C87663}" styleName="中等深淺樣式 1 - 輔色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17292A2E-F333-43FB-9621-5CBBE7FDCDCB}" styleName="淺色樣式 2 - 輔色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BDBED569-4797-4DF1-A0F4-6AAB3CD982D8}" styleName="淺色樣式 3 - 輔色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ED083AE6-46FA-4A59-8FB0-9F97EB10719F}" styleName="淺色樣式 3 - 輔色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5DA37D80-6434-44D0-A028-1B22A696006F}" styleName="淺色樣式 3 - 輔色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3C2FFA5D-87B4-456A-9821-1D502468CF0F}" styleName="佈景主題樣式 1 - 輔色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9DCAF9ED-07DC-4A11-8D7F-57B35C25682E}" styleName="中等深淺樣式 1 - 輔色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2745" autoAdjust="0"/>
    <p:restoredTop sz="92540" autoAdjust="0"/>
  </p:normalViewPr>
  <p:slideViewPr>
    <p:cSldViewPr>
      <p:cViewPr varScale="1">
        <p:scale>
          <a:sx n="69" d="100"/>
          <a:sy n="69" d="100"/>
        </p:scale>
        <p:origin x="1122" y="60"/>
      </p:cViewPr>
      <p:guideLst>
        <p:guide orient="horz" pos="2160"/>
        <p:guide pos="2880"/>
      </p:guideLst>
    </p:cSldViewPr>
  </p:slideViewPr>
  <p:outlineViewPr>
    <p:cViewPr>
      <p:scale>
        <a:sx n="33" d="100"/>
        <a:sy n="33" d="100"/>
      </p:scale>
      <p:origin x="0" y="14856"/>
    </p:cViewPr>
  </p:outlineViewPr>
  <p:notesTextViewPr>
    <p:cViewPr>
      <p:scale>
        <a:sx n="1" d="1"/>
        <a:sy n="1" d="1"/>
      </p:scale>
      <p:origin x="0" y="0"/>
    </p:cViewPr>
  </p:notesTextViewPr>
  <p:sorterViewPr>
    <p:cViewPr varScale="1">
      <p:scale>
        <a:sx n="1" d="1"/>
        <a:sy n="1" d="1"/>
      </p:scale>
      <p:origin x="0" y="-699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38" Type="http://schemas.openxmlformats.org/officeDocument/2006/relationships/tableStyles" Target="tableStyles.xml"/><Relationship Id="rId59" Type="http://schemas.microsoft.com/office/2015/10/relationships/revisionInfo" Target="revisionInfo.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___1.xlsx"/><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chartUserShapes" Target="../drawings/drawing1.xml"/></Relationships>
</file>

<file path=ppt/charts/_rels/chart2.xml.rels><?xml version="1.0" encoding="UTF-8" standalone="yes"?>
<Relationships xmlns="http://schemas.openxmlformats.org/package/2006/relationships"><Relationship Id="rId2" Type="http://schemas.openxmlformats.org/officeDocument/2006/relationships/package" Target="../embeddings/Microsoft_Excel____2.xlsx"/><Relationship Id="rId1" Type="http://schemas.openxmlformats.org/officeDocument/2006/relationships/themeOverride" Target="../theme/themeOverride1.xml"/></Relationships>
</file>

<file path=ppt/charts/_rels/chart3.xml.rels><?xml version="1.0" encoding="UTF-8" standalone="yes"?>
<Relationships xmlns="http://schemas.openxmlformats.org/package/2006/relationships"><Relationship Id="rId3" Type="http://schemas.openxmlformats.org/officeDocument/2006/relationships/oleObject" Target="file:///C:\Users\edwardting\Desktop\&#32654;&#26085;&#31639;&#24335;.xlsx" TargetMode="Externa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chartUserShapes" Target="../drawings/drawing2.xml"/></Relationships>
</file>

<file path=ppt/charts/_rels/chart4.xml.rels><?xml version="1.0" encoding="UTF-8" standalone="yes"?>
<Relationships xmlns="http://schemas.openxmlformats.org/package/2006/relationships"><Relationship Id="rId3" Type="http://schemas.openxmlformats.org/officeDocument/2006/relationships/oleObject" Target="file:///C:\Users\edwardting\Desktop\&#32654;&#26085;&#31639;&#24335;.xlsx" TargetMode="External"/><Relationship Id="rId2" Type="http://schemas.microsoft.com/office/2011/relationships/chartColorStyle" Target="colors3.xml"/><Relationship Id="rId1" Type="http://schemas.microsoft.com/office/2011/relationships/chartStyle" Target="style3.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___3.xlsx"/><Relationship Id="rId2" Type="http://schemas.microsoft.com/office/2011/relationships/chartColorStyle" Target="colors4.xml"/><Relationship Id="rId1" Type="http://schemas.microsoft.com/office/2011/relationships/chartStyle" Target="style4.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zh-TW"/>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429069356592437"/>
          <c:y val="3.5380431242264344E-2"/>
          <c:w val="0.83396266535048014"/>
          <c:h val="0.51755687740212364"/>
        </c:manualLayout>
      </c:layout>
      <c:barChart>
        <c:barDir val="col"/>
        <c:grouping val="clustered"/>
        <c:varyColors val="0"/>
        <c:ser>
          <c:idx val="0"/>
          <c:order val="0"/>
          <c:tx>
            <c:strRef>
              <c:f>工作表1!$A$2</c:f>
              <c:strCache>
                <c:ptCount val="1"/>
                <c:pt idx="0">
                  <c:v>營業收入淨額</c:v>
                </c:pt>
              </c:strCache>
            </c:strRef>
          </c:tx>
          <c:spPr>
            <a:solidFill>
              <a:schemeClr val="accent1"/>
            </a:solidFill>
            <a:ln>
              <a:noFill/>
            </a:ln>
            <a:effectLst/>
          </c:spPr>
          <c:invertIfNegative val="0"/>
          <c:cat>
            <c:strRef>
              <c:f>工作表1!$B$1:$E$1</c:f>
              <c:strCache>
                <c:ptCount val="4"/>
                <c:pt idx="0">
                  <c:v>2014年</c:v>
                </c:pt>
                <c:pt idx="1">
                  <c:v>2015年</c:v>
                </c:pt>
                <c:pt idx="2">
                  <c:v>2016年</c:v>
                </c:pt>
                <c:pt idx="3">
                  <c:v>2017年</c:v>
                </c:pt>
              </c:strCache>
            </c:strRef>
          </c:cat>
          <c:val>
            <c:numRef>
              <c:f>工作表1!$B$2:$E$2</c:f>
              <c:numCache>
                <c:formatCode>#,##0_ </c:formatCode>
                <c:ptCount val="4"/>
                <c:pt idx="0">
                  <c:v>1014406</c:v>
                </c:pt>
                <c:pt idx="1">
                  <c:v>1205065</c:v>
                </c:pt>
                <c:pt idx="2">
                  <c:v>1049246</c:v>
                </c:pt>
                <c:pt idx="3">
                  <c:v>1212478</c:v>
                </c:pt>
              </c:numCache>
            </c:numRef>
          </c:val>
          <c:extLst xmlns:c16r2="http://schemas.microsoft.com/office/drawing/2015/06/chart">
            <c:ext xmlns:c16="http://schemas.microsoft.com/office/drawing/2014/chart" uri="{C3380CC4-5D6E-409C-BE32-E72D297353CC}">
              <c16:uniqueId val="{00000000-509A-4367-A656-EA041FBDA03A}"/>
            </c:ext>
          </c:extLst>
        </c:ser>
        <c:ser>
          <c:idx val="1"/>
          <c:order val="1"/>
          <c:tx>
            <c:strRef>
              <c:f>工作表1!$A$3</c:f>
              <c:strCache>
                <c:ptCount val="1"/>
                <c:pt idx="0">
                  <c:v>營業毛利</c:v>
                </c:pt>
              </c:strCache>
            </c:strRef>
          </c:tx>
          <c:spPr>
            <a:solidFill>
              <a:schemeClr val="accent2"/>
            </a:solidFill>
            <a:ln>
              <a:noFill/>
            </a:ln>
            <a:effectLst/>
          </c:spPr>
          <c:invertIfNegative val="0"/>
          <c:cat>
            <c:strRef>
              <c:f>工作表1!$B$1:$E$1</c:f>
              <c:strCache>
                <c:ptCount val="4"/>
                <c:pt idx="0">
                  <c:v>2014年</c:v>
                </c:pt>
                <c:pt idx="1">
                  <c:v>2015年</c:v>
                </c:pt>
                <c:pt idx="2">
                  <c:v>2016年</c:v>
                </c:pt>
                <c:pt idx="3">
                  <c:v>2017年</c:v>
                </c:pt>
              </c:strCache>
            </c:strRef>
          </c:cat>
          <c:val>
            <c:numRef>
              <c:f>工作表1!$B$3:$E$3</c:f>
              <c:numCache>
                <c:formatCode>#,##0_ </c:formatCode>
                <c:ptCount val="4"/>
                <c:pt idx="0">
                  <c:v>609072</c:v>
                </c:pt>
                <c:pt idx="1">
                  <c:v>696769</c:v>
                </c:pt>
                <c:pt idx="2">
                  <c:v>591656</c:v>
                </c:pt>
                <c:pt idx="3">
                  <c:v>694379</c:v>
                </c:pt>
              </c:numCache>
            </c:numRef>
          </c:val>
          <c:extLst xmlns:c16r2="http://schemas.microsoft.com/office/drawing/2015/06/chart">
            <c:ext xmlns:c16="http://schemas.microsoft.com/office/drawing/2014/chart" uri="{C3380CC4-5D6E-409C-BE32-E72D297353CC}">
              <c16:uniqueId val="{00000001-509A-4367-A656-EA041FBDA03A}"/>
            </c:ext>
          </c:extLst>
        </c:ser>
        <c:ser>
          <c:idx val="2"/>
          <c:order val="2"/>
          <c:tx>
            <c:strRef>
              <c:f>工作表1!$A$4</c:f>
              <c:strCache>
                <c:ptCount val="1"/>
                <c:pt idx="0">
                  <c:v>稅前淨利</c:v>
                </c:pt>
              </c:strCache>
            </c:strRef>
          </c:tx>
          <c:spPr>
            <a:solidFill>
              <a:schemeClr val="accent3"/>
            </a:solidFill>
            <a:ln>
              <a:noFill/>
            </a:ln>
            <a:effectLst/>
          </c:spPr>
          <c:invertIfNegative val="0"/>
          <c:cat>
            <c:strRef>
              <c:f>工作表1!$B$1:$E$1</c:f>
              <c:strCache>
                <c:ptCount val="4"/>
                <c:pt idx="0">
                  <c:v>2014年</c:v>
                </c:pt>
                <c:pt idx="1">
                  <c:v>2015年</c:v>
                </c:pt>
                <c:pt idx="2">
                  <c:v>2016年</c:v>
                </c:pt>
                <c:pt idx="3">
                  <c:v>2017年</c:v>
                </c:pt>
              </c:strCache>
            </c:strRef>
          </c:cat>
          <c:val>
            <c:numRef>
              <c:f>工作表1!$B$4:$E$4</c:f>
              <c:numCache>
                <c:formatCode>#,##0_ </c:formatCode>
                <c:ptCount val="4"/>
                <c:pt idx="0">
                  <c:v>74568</c:v>
                </c:pt>
                <c:pt idx="1">
                  <c:v>116188</c:v>
                </c:pt>
                <c:pt idx="2">
                  <c:v>129424</c:v>
                </c:pt>
                <c:pt idx="3">
                  <c:v>143139</c:v>
                </c:pt>
              </c:numCache>
            </c:numRef>
          </c:val>
          <c:extLst xmlns:c16r2="http://schemas.microsoft.com/office/drawing/2015/06/chart">
            <c:ext xmlns:c16="http://schemas.microsoft.com/office/drawing/2014/chart" uri="{C3380CC4-5D6E-409C-BE32-E72D297353CC}">
              <c16:uniqueId val="{00000002-509A-4367-A656-EA041FBDA03A}"/>
            </c:ext>
          </c:extLst>
        </c:ser>
        <c:ser>
          <c:idx val="3"/>
          <c:order val="3"/>
          <c:tx>
            <c:strRef>
              <c:f>工作表1!$A$5</c:f>
              <c:strCache>
                <c:ptCount val="1"/>
                <c:pt idx="0">
                  <c:v>稅後淨利</c:v>
                </c:pt>
              </c:strCache>
            </c:strRef>
          </c:tx>
          <c:spPr>
            <a:solidFill>
              <a:schemeClr val="accent4"/>
            </a:solidFill>
            <a:ln>
              <a:noFill/>
            </a:ln>
            <a:effectLst/>
          </c:spPr>
          <c:invertIfNegative val="0"/>
          <c:cat>
            <c:strRef>
              <c:f>工作表1!$B$1:$E$1</c:f>
              <c:strCache>
                <c:ptCount val="4"/>
                <c:pt idx="0">
                  <c:v>2014年</c:v>
                </c:pt>
                <c:pt idx="1">
                  <c:v>2015年</c:v>
                </c:pt>
                <c:pt idx="2">
                  <c:v>2016年</c:v>
                </c:pt>
                <c:pt idx="3">
                  <c:v>2017年</c:v>
                </c:pt>
              </c:strCache>
            </c:strRef>
          </c:cat>
          <c:val>
            <c:numRef>
              <c:f>工作表1!$B$5:$E$5</c:f>
              <c:numCache>
                <c:formatCode>#,##0_ </c:formatCode>
                <c:ptCount val="4"/>
                <c:pt idx="0">
                  <c:v>47479</c:v>
                </c:pt>
                <c:pt idx="1">
                  <c:v>72996</c:v>
                </c:pt>
                <c:pt idx="2">
                  <c:v>89720</c:v>
                </c:pt>
                <c:pt idx="3">
                  <c:v>90539</c:v>
                </c:pt>
              </c:numCache>
            </c:numRef>
          </c:val>
          <c:extLst xmlns:c16r2="http://schemas.microsoft.com/office/drawing/2015/06/chart">
            <c:ext xmlns:c16="http://schemas.microsoft.com/office/drawing/2014/chart" uri="{C3380CC4-5D6E-409C-BE32-E72D297353CC}">
              <c16:uniqueId val="{00000003-509A-4367-A656-EA041FBDA03A}"/>
            </c:ext>
          </c:extLst>
        </c:ser>
        <c:ser>
          <c:idx val="4"/>
          <c:order val="4"/>
          <c:tx>
            <c:strRef>
              <c:f>工作表1!$A$6</c:f>
              <c:strCache>
                <c:ptCount val="1"/>
                <c:pt idx="0">
                  <c:v>每股盈餘(元)</c:v>
                </c:pt>
              </c:strCache>
            </c:strRef>
          </c:tx>
          <c:spPr>
            <a:solidFill>
              <a:schemeClr val="accent5"/>
            </a:solidFill>
            <a:ln>
              <a:noFill/>
            </a:ln>
            <a:effectLst/>
          </c:spPr>
          <c:invertIfNegative val="0"/>
          <c:trendline>
            <c:spPr>
              <a:ln w="19050" cap="rnd">
                <a:solidFill>
                  <a:schemeClr val="accent5"/>
                </a:solidFill>
                <a:prstDash val="sysDot"/>
              </a:ln>
              <a:effectLst/>
            </c:spPr>
            <c:trendlineType val="linear"/>
            <c:dispRSqr val="0"/>
            <c:dispEq val="0"/>
          </c:trendline>
          <c:cat>
            <c:strRef>
              <c:f>工作表1!$B$1:$E$1</c:f>
              <c:strCache>
                <c:ptCount val="4"/>
                <c:pt idx="0">
                  <c:v>2014年</c:v>
                </c:pt>
                <c:pt idx="1">
                  <c:v>2015年</c:v>
                </c:pt>
                <c:pt idx="2">
                  <c:v>2016年</c:v>
                </c:pt>
                <c:pt idx="3">
                  <c:v>2017年</c:v>
                </c:pt>
              </c:strCache>
            </c:strRef>
          </c:cat>
          <c:val>
            <c:numRef>
              <c:f>工作表1!$B$6:$E$6</c:f>
              <c:numCache>
                <c:formatCode>General</c:formatCode>
                <c:ptCount val="4"/>
                <c:pt idx="0">
                  <c:v>0.87</c:v>
                </c:pt>
                <c:pt idx="1">
                  <c:v>1.18</c:v>
                </c:pt>
                <c:pt idx="2">
                  <c:v>1.32</c:v>
                </c:pt>
                <c:pt idx="3">
                  <c:v>1.33</c:v>
                </c:pt>
              </c:numCache>
            </c:numRef>
          </c:val>
          <c:extLst xmlns:c16r2="http://schemas.microsoft.com/office/drawing/2015/06/chart">
            <c:ext xmlns:c16="http://schemas.microsoft.com/office/drawing/2014/chart" uri="{C3380CC4-5D6E-409C-BE32-E72D297353CC}">
              <c16:uniqueId val="{00000004-509A-4367-A656-EA041FBDA03A}"/>
            </c:ext>
          </c:extLst>
        </c:ser>
        <c:dLbls>
          <c:showLegendKey val="0"/>
          <c:showVal val="0"/>
          <c:showCatName val="0"/>
          <c:showSerName val="0"/>
          <c:showPercent val="0"/>
          <c:showBubbleSize val="0"/>
        </c:dLbls>
        <c:gapWidth val="219"/>
        <c:overlap val="-27"/>
        <c:axId val="302197688"/>
        <c:axId val="302198080"/>
      </c:barChart>
      <c:catAx>
        <c:axId val="30219768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zh-TW"/>
          </a:p>
        </c:txPr>
        <c:crossAx val="302198080"/>
        <c:crosses val="autoZero"/>
        <c:auto val="1"/>
        <c:lblAlgn val="ctr"/>
        <c:lblOffset val="100"/>
        <c:noMultiLvlLbl val="0"/>
      </c:catAx>
      <c:valAx>
        <c:axId val="302198080"/>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zh-TW" altLang="en-US" dirty="0" smtClean="0"/>
                  <a:t>單位 新台幣千元</a:t>
                </a:r>
                <a:endParaRPr lang="zh-TW" altLang="en-US" dirty="0"/>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zh-TW"/>
            </a:p>
          </c:txPr>
        </c:title>
        <c:numFmt formatCode="#,##0_ "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zh-TW"/>
          </a:p>
        </c:txPr>
        <c:crossAx val="302197688"/>
        <c:crosses val="autoZero"/>
        <c:crossBetween val="between"/>
      </c:val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rtl="0">
              <a:defRPr sz="1197" b="0" i="0" u="none" strike="noStrike" kern="1200" baseline="0">
                <a:solidFill>
                  <a:schemeClr val="tx1">
                    <a:lumMod val="65000"/>
                    <a:lumOff val="35000"/>
                  </a:schemeClr>
                </a:solidFill>
                <a:latin typeface="+mn-lt"/>
                <a:ea typeface="+mn-ea"/>
                <a:cs typeface="+mn-cs"/>
              </a:defRPr>
            </a:pPr>
            <a:endParaRPr lang="zh-TW"/>
          </a:p>
        </c:txPr>
      </c:dTable>
      <c:spPr>
        <a:noFill/>
        <a:ln>
          <a:noFill/>
        </a:ln>
        <a:effectLst/>
      </c:spPr>
    </c:plotArea>
    <c:legend>
      <c:legendPos val="b"/>
      <c:legendEntry>
        <c:idx val="4"/>
        <c:delete val="1"/>
      </c:legendEntry>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zh-TW"/>
        </a:p>
      </c:txPr>
    </c:legend>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zh-TW"/>
    </a:p>
  </c:txPr>
  <c:externalData r:id="rId3">
    <c:autoUpdate val="0"/>
  </c:externalData>
  <c:userShapes r:id="rId4"/>
</c:chartSpace>
</file>

<file path=ppt/charts/chart2.xml><?xml version="1.0" encoding="utf-8"?>
<c:chartSpace xmlns:c="http://schemas.openxmlformats.org/drawingml/2006/chart" xmlns:a="http://schemas.openxmlformats.org/drawingml/2006/main" xmlns:r="http://schemas.openxmlformats.org/officeDocument/2006/relationships">
  <c:date1904 val="0"/>
  <c:lang val="zh-TW"/>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600" b="1" i="0" u="none" strike="noStrike" kern="1200" baseline="0">
                <a:solidFill>
                  <a:schemeClr val="accent6">
                    <a:lumMod val="75000"/>
                  </a:schemeClr>
                </a:solidFill>
                <a:latin typeface="+mn-lt"/>
                <a:ea typeface="微軟正黑體" panose="020B0604030504040204" pitchFamily="34" charset="-120"/>
                <a:cs typeface="+mn-cs"/>
              </a:defRPr>
            </a:pPr>
            <a:r>
              <a:rPr lang="zh-TW" dirty="0">
                <a:solidFill>
                  <a:schemeClr val="accent6">
                    <a:lumMod val="75000"/>
                  </a:schemeClr>
                </a:solidFill>
              </a:rPr>
              <a:t>研發費用</a:t>
            </a:r>
          </a:p>
        </c:rich>
      </c:tx>
      <c:layout>
        <c:manualLayout>
          <c:xMode val="edge"/>
          <c:yMode val="edge"/>
          <c:x val="0.47440765626430897"/>
          <c:y val="2.36185181580531E-2"/>
        </c:manualLayout>
      </c:layout>
      <c:overlay val="0"/>
      <c:spPr>
        <a:noFill/>
        <a:ln>
          <a:noFill/>
        </a:ln>
        <a:effectLst/>
      </c:spPr>
    </c:title>
    <c:autoTitleDeleted val="0"/>
    <c:plotArea>
      <c:layout/>
      <c:barChart>
        <c:barDir val="col"/>
        <c:grouping val="clustered"/>
        <c:varyColors val="0"/>
        <c:ser>
          <c:idx val="0"/>
          <c:order val="0"/>
          <c:tx>
            <c:strRef>
              <c:f>工作表3!$B$3</c:f>
              <c:strCache>
                <c:ptCount val="1"/>
                <c:pt idx="0">
                  <c:v>研發費用</c:v>
                </c:pt>
              </c:strCache>
            </c:strRef>
          </c:tx>
          <c:spPr>
            <a:gradFill rotWithShape="1">
              <a:gsLst>
                <a:gs pos="0">
                  <a:schemeClr val="accent6">
                    <a:shade val="51000"/>
                    <a:satMod val="130000"/>
                  </a:schemeClr>
                </a:gs>
                <a:gs pos="80000">
                  <a:schemeClr val="accent6">
                    <a:shade val="93000"/>
                    <a:satMod val="130000"/>
                  </a:schemeClr>
                </a:gs>
                <a:gs pos="100000">
                  <a:schemeClr val="accent6">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cat>
            <c:strRef>
              <c:f>工作表3!$A$4:$A$7</c:f>
              <c:strCache>
                <c:ptCount val="4"/>
                <c:pt idx="0">
                  <c:v>2014年</c:v>
                </c:pt>
                <c:pt idx="1">
                  <c:v>2015年</c:v>
                </c:pt>
                <c:pt idx="2">
                  <c:v>2016年</c:v>
                </c:pt>
                <c:pt idx="3">
                  <c:v>2017年</c:v>
                </c:pt>
              </c:strCache>
            </c:strRef>
          </c:cat>
          <c:val>
            <c:numRef>
              <c:f>工作表3!$B$4:$B$7</c:f>
              <c:numCache>
                <c:formatCode>_-* #,##0_-;\-* #,##0_-;_-* "-"??_-;_-@_-</c:formatCode>
                <c:ptCount val="4"/>
                <c:pt idx="0">
                  <c:v>57987</c:v>
                </c:pt>
                <c:pt idx="1">
                  <c:v>80063</c:v>
                </c:pt>
                <c:pt idx="2">
                  <c:v>67774</c:v>
                </c:pt>
                <c:pt idx="3">
                  <c:v>103636</c:v>
                </c:pt>
              </c:numCache>
            </c:numRef>
          </c:val>
          <c:extLst xmlns:c16r2="http://schemas.microsoft.com/office/drawing/2015/06/chart">
            <c:ext xmlns:c16="http://schemas.microsoft.com/office/drawing/2014/chart" uri="{C3380CC4-5D6E-409C-BE32-E72D297353CC}">
              <c16:uniqueId val="{00000000-CAB1-43E3-89C2-3EE311446398}"/>
            </c:ext>
          </c:extLst>
        </c:ser>
        <c:dLbls>
          <c:showLegendKey val="0"/>
          <c:showVal val="0"/>
          <c:showCatName val="0"/>
          <c:showSerName val="0"/>
          <c:showPercent val="0"/>
          <c:showBubbleSize val="0"/>
        </c:dLbls>
        <c:gapWidth val="150"/>
        <c:axId val="304639784"/>
        <c:axId val="304640176"/>
      </c:barChart>
      <c:lineChart>
        <c:grouping val="standard"/>
        <c:varyColors val="0"/>
        <c:ser>
          <c:idx val="1"/>
          <c:order val="1"/>
          <c:tx>
            <c:strRef>
              <c:f>工作表3!$D$3</c:f>
              <c:strCache>
                <c:ptCount val="1"/>
                <c:pt idx="0">
                  <c:v>佔營業收入%</c:v>
                </c:pt>
              </c:strCache>
            </c:strRef>
          </c:tx>
          <c:spPr>
            <a:ln w="34925" cap="rnd">
              <a:solidFill>
                <a:schemeClr val="accent5"/>
              </a:solidFill>
              <a:round/>
            </a:ln>
            <a:effectLst>
              <a:outerShdw blurRad="40000" dist="23000" dir="5400000" rotWithShape="0">
                <a:srgbClr val="000000">
                  <a:alpha val="35000"/>
                </a:srgbClr>
              </a:outerShdw>
            </a:effectLst>
          </c:spPr>
          <c:marker>
            <c:symbol val="none"/>
          </c:marker>
          <c:cat>
            <c:strRef>
              <c:f>工作表3!$A$4:$A$7</c:f>
              <c:strCache>
                <c:ptCount val="4"/>
                <c:pt idx="0">
                  <c:v>2014年</c:v>
                </c:pt>
                <c:pt idx="1">
                  <c:v>2015年</c:v>
                </c:pt>
                <c:pt idx="2">
                  <c:v>2016年</c:v>
                </c:pt>
                <c:pt idx="3">
                  <c:v>2017年</c:v>
                </c:pt>
              </c:strCache>
            </c:strRef>
          </c:cat>
          <c:val>
            <c:numRef>
              <c:f>工作表3!$D$4:$D$7</c:f>
              <c:numCache>
                <c:formatCode>0.00%</c:formatCode>
                <c:ptCount val="4"/>
                <c:pt idx="0">
                  <c:v>5.7163558933562036E-2</c:v>
                </c:pt>
                <c:pt idx="1">
                  <c:v>6.6438739819013909E-2</c:v>
                </c:pt>
                <c:pt idx="2">
                  <c:v>6.4593050628737214E-2</c:v>
                </c:pt>
                <c:pt idx="3">
                  <c:v>8.5474540568983515E-2</c:v>
                </c:pt>
              </c:numCache>
            </c:numRef>
          </c:val>
          <c:smooth val="0"/>
          <c:extLst xmlns:c16r2="http://schemas.microsoft.com/office/drawing/2015/06/chart">
            <c:ext xmlns:c16="http://schemas.microsoft.com/office/drawing/2014/chart" uri="{C3380CC4-5D6E-409C-BE32-E72D297353CC}">
              <c16:uniqueId val="{00000001-CAB1-43E3-89C2-3EE311446398}"/>
            </c:ext>
          </c:extLst>
        </c:ser>
        <c:dLbls>
          <c:showLegendKey val="0"/>
          <c:showVal val="0"/>
          <c:showCatName val="0"/>
          <c:showSerName val="0"/>
          <c:showPercent val="0"/>
          <c:showBubbleSize val="0"/>
        </c:dLbls>
        <c:marker val="1"/>
        <c:smooth val="0"/>
        <c:axId val="304640960"/>
        <c:axId val="304640568"/>
      </c:lineChart>
      <c:catAx>
        <c:axId val="304639784"/>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900" b="1" i="0" u="none" strike="noStrike" kern="1200" baseline="0">
                <a:solidFill>
                  <a:schemeClr val="accent6">
                    <a:lumMod val="75000"/>
                  </a:schemeClr>
                </a:solidFill>
                <a:latin typeface="+mn-lt"/>
                <a:ea typeface="微軟正黑體" panose="020B0604030504040204" pitchFamily="34" charset="-120"/>
                <a:cs typeface="+mn-cs"/>
              </a:defRPr>
            </a:pPr>
            <a:endParaRPr lang="zh-TW"/>
          </a:p>
        </c:txPr>
        <c:crossAx val="304640176"/>
        <c:crosses val="autoZero"/>
        <c:auto val="1"/>
        <c:lblAlgn val="ctr"/>
        <c:lblOffset val="100"/>
        <c:noMultiLvlLbl val="0"/>
      </c:catAx>
      <c:valAx>
        <c:axId val="304640176"/>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0" spcFirstLastPara="1" vertOverflow="ellipsis" vert="wordArtVertRtl" wrap="square" anchor="ctr" anchorCtr="1"/>
              <a:lstStyle/>
              <a:p>
                <a:pPr>
                  <a:defRPr sz="900" b="1" i="0" u="none" strike="noStrike" kern="1200" baseline="0">
                    <a:solidFill>
                      <a:schemeClr val="accent6">
                        <a:lumMod val="75000"/>
                      </a:schemeClr>
                    </a:solidFill>
                    <a:latin typeface="+mn-lt"/>
                    <a:ea typeface="微軟正黑體" panose="020B0604030504040204" pitchFamily="34" charset="-120"/>
                    <a:cs typeface="+mn-cs"/>
                  </a:defRPr>
                </a:pPr>
                <a:r>
                  <a:rPr lang="zh-TW"/>
                  <a:t>單位</a:t>
                </a:r>
                <a:r>
                  <a:rPr lang="en-US"/>
                  <a:t>:</a:t>
                </a:r>
                <a:r>
                  <a:rPr lang="zh-TW"/>
                  <a:t>新台幣千元</a:t>
                </a:r>
              </a:p>
            </c:rich>
          </c:tx>
          <c:layout>
            <c:manualLayout>
              <c:xMode val="edge"/>
              <c:yMode val="edge"/>
              <c:x val="7.8160904559894898E-2"/>
              <c:y val="0.28150114843125501"/>
            </c:manualLayout>
          </c:layout>
          <c:overlay val="0"/>
          <c:spPr>
            <a:noFill/>
            <a:ln>
              <a:noFill/>
            </a:ln>
            <a:effectLst/>
          </c:spPr>
        </c:title>
        <c:numFmt formatCode="_-* #,##0_-;\-* #,##0_-;_-* &quot;-&quot;??_-;_-@_-" sourceLinked="1"/>
        <c:majorTickMark val="none"/>
        <c:minorTickMark val="none"/>
        <c:tickLblPos val="nextTo"/>
        <c:spPr>
          <a:noFill/>
          <a:ln>
            <a:noFill/>
          </a:ln>
          <a:effectLst/>
        </c:spPr>
        <c:txPr>
          <a:bodyPr rot="-60000000" spcFirstLastPara="1" vertOverflow="ellipsis" vert="horz" wrap="square" anchor="ctr" anchorCtr="1"/>
          <a:lstStyle/>
          <a:p>
            <a:pPr>
              <a:defRPr sz="900" b="1" i="0" u="none" strike="noStrike" kern="1200" baseline="0">
                <a:solidFill>
                  <a:schemeClr val="accent6">
                    <a:lumMod val="75000"/>
                  </a:schemeClr>
                </a:solidFill>
                <a:latin typeface="+mn-lt"/>
                <a:ea typeface="微軟正黑體" panose="020B0604030504040204" pitchFamily="34" charset="-120"/>
                <a:cs typeface="+mn-cs"/>
              </a:defRPr>
            </a:pPr>
            <a:endParaRPr lang="zh-TW"/>
          </a:p>
        </c:txPr>
        <c:crossAx val="304639784"/>
        <c:crosses val="autoZero"/>
        <c:crossBetween val="between"/>
      </c:valAx>
      <c:valAx>
        <c:axId val="304640568"/>
        <c:scaling>
          <c:orientation val="minMax"/>
        </c:scaling>
        <c:delete val="0"/>
        <c:axPos val="r"/>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900" b="1" i="0" u="none" strike="noStrike" kern="1200" baseline="0">
                <a:solidFill>
                  <a:schemeClr val="accent6">
                    <a:lumMod val="75000"/>
                  </a:schemeClr>
                </a:solidFill>
                <a:latin typeface="+mn-lt"/>
                <a:ea typeface="微軟正黑體" panose="020B0604030504040204" pitchFamily="34" charset="-120"/>
                <a:cs typeface="+mn-cs"/>
              </a:defRPr>
            </a:pPr>
            <a:endParaRPr lang="zh-TW"/>
          </a:p>
        </c:txPr>
        <c:crossAx val="304640960"/>
        <c:crosses val="max"/>
        <c:crossBetween val="between"/>
      </c:valAx>
      <c:catAx>
        <c:axId val="304640960"/>
        <c:scaling>
          <c:orientation val="minMax"/>
        </c:scaling>
        <c:delete val="1"/>
        <c:axPos val="b"/>
        <c:numFmt formatCode="General" sourceLinked="1"/>
        <c:majorTickMark val="none"/>
        <c:minorTickMark val="none"/>
        <c:tickLblPos val="nextTo"/>
        <c:crossAx val="304640568"/>
        <c:crosses val="autoZero"/>
        <c:auto val="1"/>
        <c:lblAlgn val="ctr"/>
        <c:lblOffset val="100"/>
        <c:noMultiLvlLbl val="0"/>
      </c:cat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rtl="0">
              <a:defRPr sz="900" b="1" i="0" u="none" strike="noStrike" kern="1200" baseline="0">
                <a:solidFill>
                  <a:schemeClr val="accent6">
                    <a:lumMod val="75000"/>
                  </a:schemeClr>
                </a:solidFill>
                <a:latin typeface="+mn-lt"/>
                <a:ea typeface="微軟正黑體" panose="020B0604030504040204" pitchFamily="34" charset="-120"/>
                <a:cs typeface="+mn-cs"/>
              </a:defRPr>
            </a:pPr>
            <a:endParaRPr lang="zh-TW"/>
          </a:p>
        </c:txPr>
      </c:dTable>
      <c:spPr>
        <a:noFill/>
        <a:ln>
          <a:noFill/>
        </a:ln>
        <a:effectLst/>
      </c:spPr>
    </c:plotArea>
    <c:plotVisOnly val="1"/>
    <c:dispBlanksAs val="gap"/>
    <c:showDLblsOverMax val="0"/>
  </c:chart>
  <c:spPr>
    <a:noFill/>
    <a:ln>
      <a:noFill/>
    </a:ln>
    <a:effectLst/>
  </c:spPr>
  <c:txPr>
    <a:bodyPr/>
    <a:lstStyle/>
    <a:p>
      <a:pPr>
        <a:defRPr b="1">
          <a:solidFill>
            <a:schemeClr val="accent6">
              <a:lumMod val="75000"/>
            </a:schemeClr>
          </a:solidFill>
          <a:latin typeface="+mn-lt"/>
          <a:ea typeface="微軟正黑體" panose="020B0604030504040204" pitchFamily="34" charset="-120"/>
        </a:defRPr>
      </a:pPr>
      <a:endParaRPr lang="zh-TW"/>
    </a:p>
  </c:txPr>
  <c:externalData r:id="rId2">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zh-TW"/>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1" i="0" u="none" strike="noStrike" kern="1200" cap="all" spc="120" normalizeH="0" baseline="0">
                <a:solidFill>
                  <a:schemeClr val="tx1">
                    <a:lumMod val="65000"/>
                    <a:lumOff val="35000"/>
                  </a:schemeClr>
                </a:solidFill>
                <a:latin typeface="+mn-lt"/>
                <a:ea typeface="+mn-ea"/>
                <a:cs typeface="+mn-cs"/>
              </a:defRPr>
            </a:pPr>
            <a:r>
              <a:rPr lang="en-US"/>
              <a:t>Keryx Ferric Citrate Revenue 2016 ~ 2018Q1</a:t>
            </a:r>
          </a:p>
        </c:rich>
      </c:tx>
      <c:overlay val="0"/>
      <c:spPr>
        <a:noFill/>
        <a:ln>
          <a:noFill/>
        </a:ln>
        <a:effectLst/>
      </c:spPr>
      <c:txPr>
        <a:bodyPr rot="0" spcFirstLastPara="1" vertOverflow="ellipsis" vert="horz" wrap="square" anchor="ctr" anchorCtr="1"/>
        <a:lstStyle/>
        <a:p>
          <a:pPr>
            <a:defRPr sz="1600" b="1" i="0" u="none" strike="noStrike" kern="1200" cap="all" spc="120" normalizeH="0" baseline="0">
              <a:solidFill>
                <a:schemeClr val="tx1">
                  <a:lumMod val="65000"/>
                  <a:lumOff val="35000"/>
                </a:schemeClr>
              </a:solidFill>
              <a:latin typeface="+mn-lt"/>
              <a:ea typeface="+mn-ea"/>
              <a:cs typeface="+mn-cs"/>
            </a:defRPr>
          </a:pPr>
          <a:endParaRPr lang="zh-TW"/>
        </a:p>
      </c:txPr>
    </c:title>
    <c:autoTitleDeleted val="0"/>
    <c:plotArea>
      <c:layout/>
      <c:barChart>
        <c:barDir val="col"/>
        <c:grouping val="clustered"/>
        <c:varyColors val="0"/>
        <c:ser>
          <c:idx val="0"/>
          <c:order val="0"/>
          <c:tx>
            <c:strRef>
              <c:f>工作表1!$A$21</c:f>
              <c:strCache>
                <c:ptCount val="1"/>
                <c:pt idx="0">
                  <c:v>2016</c:v>
                </c:pt>
              </c:strCache>
            </c:strRef>
          </c:tx>
          <c:spPr>
            <a:solidFill>
              <a:schemeClr val="accent1"/>
            </a:solidFill>
            <a:ln>
              <a:noFill/>
            </a:ln>
            <a:effectLst/>
          </c:spPr>
          <c:invertIfNegative val="0"/>
          <c:dLbls>
            <c:spPr>
              <a:noFill/>
              <a:ln>
                <a:noFill/>
              </a:ln>
              <a:effectLst/>
            </c:spPr>
            <c:txPr>
              <a:bodyPr rot="-5400000" spcFirstLastPara="1" vertOverflow="clip" horzOverflow="clip" vert="horz" wrap="square" lIns="38100" tIns="19050" rIns="38100" bIns="19050" anchor="ctr" anchorCtr="1">
                <a:spAutoFit/>
              </a:bodyPr>
              <a:lstStyle/>
              <a:p>
                <a:pPr>
                  <a:defRPr sz="800" b="0" i="0" u="none" strike="noStrike" kern="1200" baseline="0">
                    <a:solidFill>
                      <a:schemeClr val="tx1">
                        <a:lumMod val="50000"/>
                        <a:lumOff val="50000"/>
                      </a:schemeClr>
                    </a:solidFill>
                    <a:latin typeface="+mn-lt"/>
                    <a:ea typeface="+mn-ea"/>
                    <a:cs typeface="+mn-cs"/>
                  </a:defRPr>
                </a:pPr>
                <a:endParaRPr lang="zh-TW"/>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工作表1!$B$20:$F$20</c:f>
              <c:strCache>
                <c:ptCount val="5"/>
                <c:pt idx="0">
                  <c:v>Q1</c:v>
                </c:pt>
                <c:pt idx="1">
                  <c:v>Q2</c:v>
                </c:pt>
                <c:pt idx="2">
                  <c:v>Q3</c:v>
                </c:pt>
                <c:pt idx="3">
                  <c:v>Q4</c:v>
                </c:pt>
                <c:pt idx="4">
                  <c:v>Year Total</c:v>
                </c:pt>
              </c:strCache>
            </c:strRef>
          </c:cat>
          <c:val>
            <c:numRef>
              <c:f>工作表1!$B$21:$F$21</c:f>
              <c:numCache>
                <c:formatCode>#,##0_ </c:formatCode>
                <c:ptCount val="5"/>
                <c:pt idx="0">
                  <c:v>5616</c:v>
                </c:pt>
                <c:pt idx="1">
                  <c:v>8279</c:v>
                </c:pt>
                <c:pt idx="2">
                  <c:v>5050</c:v>
                </c:pt>
                <c:pt idx="3">
                  <c:v>8228</c:v>
                </c:pt>
                <c:pt idx="4">
                  <c:v>27173</c:v>
                </c:pt>
              </c:numCache>
            </c:numRef>
          </c:val>
        </c:ser>
        <c:ser>
          <c:idx val="1"/>
          <c:order val="1"/>
          <c:tx>
            <c:strRef>
              <c:f>工作表1!$A$22</c:f>
              <c:strCache>
                <c:ptCount val="1"/>
                <c:pt idx="0">
                  <c:v>2017</c:v>
                </c:pt>
              </c:strCache>
            </c:strRef>
          </c:tx>
          <c:spPr>
            <a:solidFill>
              <a:schemeClr val="accent2"/>
            </a:solidFill>
            <a:ln>
              <a:noFill/>
            </a:ln>
            <a:effectLst/>
          </c:spPr>
          <c:invertIfNegative val="0"/>
          <c:dLbls>
            <c:spPr>
              <a:noFill/>
              <a:ln>
                <a:noFill/>
              </a:ln>
              <a:effectLst/>
            </c:spPr>
            <c:txPr>
              <a:bodyPr rot="-5400000" spcFirstLastPara="1" vertOverflow="clip" horzOverflow="clip" vert="horz" wrap="square" lIns="38100" tIns="19050" rIns="38100" bIns="19050" anchor="ctr" anchorCtr="1">
                <a:spAutoFit/>
              </a:bodyPr>
              <a:lstStyle/>
              <a:p>
                <a:pPr>
                  <a:defRPr sz="800" b="0" i="0" u="none" strike="noStrike" kern="1200" baseline="0">
                    <a:solidFill>
                      <a:schemeClr val="tx1">
                        <a:lumMod val="50000"/>
                        <a:lumOff val="50000"/>
                      </a:schemeClr>
                    </a:solidFill>
                    <a:latin typeface="+mn-lt"/>
                    <a:ea typeface="+mn-ea"/>
                    <a:cs typeface="+mn-cs"/>
                  </a:defRPr>
                </a:pPr>
                <a:endParaRPr lang="zh-TW"/>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工作表1!$B$20:$F$20</c:f>
              <c:strCache>
                <c:ptCount val="5"/>
                <c:pt idx="0">
                  <c:v>Q1</c:v>
                </c:pt>
                <c:pt idx="1">
                  <c:v>Q2</c:v>
                </c:pt>
                <c:pt idx="2">
                  <c:v>Q3</c:v>
                </c:pt>
                <c:pt idx="3">
                  <c:v>Q4</c:v>
                </c:pt>
                <c:pt idx="4">
                  <c:v>Year Total</c:v>
                </c:pt>
              </c:strCache>
            </c:strRef>
          </c:cat>
          <c:val>
            <c:numRef>
              <c:f>工作表1!$B$22:$F$22</c:f>
              <c:numCache>
                <c:formatCode>#,##0_ </c:formatCode>
                <c:ptCount val="5"/>
                <c:pt idx="0">
                  <c:v>10505</c:v>
                </c:pt>
                <c:pt idx="1">
                  <c:v>14116</c:v>
                </c:pt>
                <c:pt idx="2">
                  <c:v>13597</c:v>
                </c:pt>
                <c:pt idx="3">
                  <c:v>17300</c:v>
                </c:pt>
                <c:pt idx="4">
                  <c:v>55518</c:v>
                </c:pt>
              </c:numCache>
            </c:numRef>
          </c:val>
        </c:ser>
        <c:ser>
          <c:idx val="2"/>
          <c:order val="2"/>
          <c:tx>
            <c:strRef>
              <c:f>工作表1!$A$23</c:f>
              <c:strCache>
                <c:ptCount val="1"/>
                <c:pt idx="0">
                  <c:v>2018</c:v>
                </c:pt>
              </c:strCache>
            </c:strRef>
          </c:tx>
          <c:spPr>
            <a:solidFill>
              <a:schemeClr val="accent3"/>
            </a:solidFill>
            <a:ln>
              <a:noFill/>
            </a:ln>
            <a:effectLst/>
          </c:spPr>
          <c:invertIfNegative val="0"/>
          <c:dLbls>
            <c:spPr>
              <a:noFill/>
              <a:ln>
                <a:noFill/>
              </a:ln>
              <a:effectLst/>
            </c:spPr>
            <c:txPr>
              <a:bodyPr rot="-5400000" spcFirstLastPara="1" vertOverflow="clip" horzOverflow="clip" vert="horz" wrap="square" lIns="38100" tIns="19050" rIns="38100" bIns="19050" anchor="ctr" anchorCtr="1">
                <a:spAutoFit/>
              </a:bodyPr>
              <a:lstStyle/>
              <a:p>
                <a:pPr>
                  <a:defRPr sz="800" b="0" i="0" u="none" strike="noStrike" kern="1200" baseline="0">
                    <a:solidFill>
                      <a:schemeClr val="tx1">
                        <a:lumMod val="50000"/>
                        <a:lumOff val="50000"/>
                      </a:schemeClr>
                    </a:solidFill>
                    <a:latin typeface="+mn-lt"/>
                    <a:ea typeface="+mn-ea"/>
                    <a:cs typeface="+mn-cs"/>
                  </a:defRPr>
                </a:pPr>
                <a:endParaRPr lang="zh-TW"/>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工作表1!$B$20:$F$20</c:f>
              <c:strCache>
                <c:ptCount val="5"/>
                <c:pt idx="0">
                  <c:v>Q1</c:v>
                </c:pt>
                <c:pt idx="1">
                  <c:v>Q2</c:v>
                </c:pt>
                <c:pt idx="2">
                  <c:v>Q3</c:v>
                </c:pt>
                <c:pt idx="3">
                  <c:v>Q4</c:v>
                </c:pt>
                <c:pt idx="4">
                  <c:v>Year Total</c:v>
                </c:pt>
              </c:strCache>
            </c:strRef>
          </c:cat>
          <c:val>
            <c:numRef>
              <c:f>工作表1!$B$23:$F$23</c:f>
              <c:numCache>
                <c:formatCode>General</c:formatCode>
                <c:ptCount val="5"/>
                <c:pt idx="0" formatCode="#,##0">
                  <c:v>20600</c:v>
                </c:pt>
              </c:numCache>
            </c:numRef>
          </c:val>
        </c:ser>
        <c:dLbls>
          <c:dLblPos val="outEnd"/>
          <c:showLegendKey val="0"/>
          <c:showVal val="1"/>
          <c:showCatName val="0"/>
          <c:showSerName val="0"/>
          <c:showPercent val="0"/>
          <c:showBubbleSize val="0"/>
        </c:dLbls>
        <c:gapWidth val="444"/>
        <c:overlap val="-90"/>
        <c:axId val="221152640"/>
        <c:axId val="221153424"/>
      </c:barChart>
      <c:catAx>
        <c:axId val="221152640"/>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cap="all" spc="120" normalizeH="0" baseline="0">
                <a:solidFill>
                  <a:schemeClr val="tx1">
                    <a:lumMod val="65000"/>
                    <a:lumOff val="35000"/>
                  </a:schemeClr>
                </a:solidFill>
                <a:latin typeface="+mn-lt"/>
                <a:ea typeface="+mn-ea"/>
                <a:cs typeface="+mn-cs"/>
              </a:defRPr>
            </a:pPr>
            <a:endParaRPr lang="zh-TW"/>
          </a:p>
        </c:txPr>
        <c:crossAx val="221153424"/>
        <c:crosses val="autoZero"/>
        <c:auto val="1"/>
        <c:lblAlgn val="ctr"/>
        <c:lblOffset val="100"/>
        <c:noMultiLvlLbl val="0"/>
      </c:catAx>
      <c:valAx>
        <c:axId val="221153424"/>
        <c:scaling>
          <c:orientation val="minMax"/>
        </c:scaling>
        <c:delete val="1"/>
        <c:axPos val="l"/>
        <c:numFmt formatCode="#,##0_ " sourceLinked="1"/>
        <c:majorTickMark val="none"/>
        <c:minorTickMark val="none"/>
        <c:tickLblPos val="nextTo"/>
        <c:crossAx val="221152640"/>
        <c:crosses val="autoZero"/>
        <c:crossBetween val="between"/>
      </c:valAx>
      <c:dTable>
        <c:showHorzBorder val="1"/>
        <c:showVertBorder val="1"/>
        <c:showOutline val="1"/>
        <c:showKeys val="1"/>
        <c:spPr>
          <a:noFill/>
          <a:ln w="9525">
            <a:solidFill>
              <a:schemeClr val="tx1">
                <a:lumMod val="15000"/>
                <a:lumOff val="85000"/>
              </a:schemeClr>
            </a:solidFill>
          </a:ln>
          <a:effectLst/>
        </c:spPr>
        <c:txPr>
          <a:bodyPr rot="0" spcFirstLastPara="1" vertOverflow="ellipsis" vert="horz" wrap="square" anchor="ctr" anchorCtr="1"/>
          <a:lstStyle/>
          <a:p>
            <a:pPr rtl="0">
              <a:defRPr sz="900" b="0" i="0" u="none" strike="noStrike" kern="1200" baseline="0">
                <a:solidFill>
                  <a:schemeClr val="tx1">
                    <a:lumMod val="65000"/>
                    <a:lumOff val="35000"/>
                  </a:schemeClr>
                </a:solidFill>
                <a:latin typeface="+mn-lt"/>
                <a:ea typeface="+mn-ea"/>
                <a:cs typeface="+mn-cs"/>
              </a:defRPr>
            </a:pPr>
            <a:endParaRPr lang="zh-TW"/>
          </a:p>
        </c:txPr>
      </c:dTable>
      <c:spPr>
        <a:noFill/>
        <a:ln>
          <a:noFill/>
        </a:ln>
        <a:effectLst/>
      </c:spPr>
    </c:plotArea>
    <c:legend>
      <c:legendPos val="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zh-TW"/>
        </a:p>
      </c:txPr>
    </c:legend>
    <c:plotVisOnly val="1"/>
    <c:dispBlanksAs val="gap"/>
    <c:showDLblsOverMax val="0"/>
  </c:chart>
  <c:spPr>
    <a:noFill/>
    <a:ln>
      <a:noFill/>
    </a:ln>
    <a:effectLst/>
  </c:spPr>
  <c:txPr>
    <a:bodyPr/>
    <a:lstStyle/>
    <a:p>
      <a:pPr>
        <a:defRPr/>
      </a:pPr>
      <a:endParaRPr lang="zh-TW"/>
    </a:p>
  </c:txPr>
  <c:externalData r:id="rId3">
    <c:autoUpdate val="0"/>
  </c:externalData>
  <c:userShapes r:id="rId4"/>
</c:chartSpace>
</file>

<file path=ppt/charts/chart4.xml><?xml version="1.0" encoding="utf-8"?>
<c:chartSpace xmlns:c="http://schemas.openxmlformats.org/drawingml/2006/chart" xmlns:a="http://schemas.openxmlformats.org/drawingml/2006/main" xmlns:r="http://schemas.openxmlformats.org/officeDocument/2006/relationships">
  <c:date1904 val="0"/>
  <c:lang val="zh-TW"/>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1" i="0" u="none" strike="noStrike" kern="1200" cap="all" spc="120" normalizeH="0" baseline="0">
                <a:solidFill>
                  <a:schemeClr val="tx1">
                    <a:lumMod val="65000"/>
                    <a:lumOff val="35000"/>
                  </a:schemeClr>
                </a:solidFill>
                <a:latin typeface="+mn-lt"/>
                <a:ea typeface="+mn-ea"/>
                <a:cs typeface="+mn-cs"/>
              </a:defRPr>
            </a:pPr>
            <a:r>
              <a:rPr lang="zh-TW"/>
              <a:t>日本</a:t>
            </a:r>
            <a:r>
              <a:rPr lang="en-US"/>
              <a:t>Torri</a:t>
            </a:r>
            <a:r>
              <a:rPr lang="zh-TW"/>
              <a:t>營收 </a:t>
            </a:r>
            <a:r>
              <a:rPr lang="en-US"/>
              <a:t>(2015~2018Q1)</a:t>
            </a:r>
            <a:endParaRPr lang="zh-TW"/>
          </a:p>
        </c:rich>
      </c:tx>
      <c:overlay val="0"/>
      <c:spPr>
        <a:noFill/>
        <a:ln>
          <a:noFill/>
        </a:ln>
        <a:effectLst/>
      </c:spPr>
      <c:txPr>
        <a:bodyPr rot="0" spcFirstLastPara="1" vertOverflow="ellipsis" vert="horz" wrap="square" anchor="ctr" anchorCtr="1"/>
        <a:lstStyle/>
        <a:p>
          <a:pPr>
            <a:defRPr sz="1600" b="1" i="0" u="none" strike="noStrike" kern="1200" cap="all" spc="120" normalizeH="0" baseline="0">
              <a:solidFill>
                <a:schemeClr val="tx1">
                  <a:lumMod val="65000"/>
                  <a:lumOff val="35000"/>
                </a:schemeClr>
              </a:solidFill>
              <a:latin typeface="+mn-lt"/>
              <a:ea typeface="+mn-ea"/>
              <a:cs typeface="+mn-cs"/>
            </a:defRPr>
          </a:pPr>
          <a:endParaRPr lang="zh-TW"/>
        </a:p>
      </c:txPr>
    </c:title>
    <c:autoTitleDeleted val="0"/>
    <c:plotArea>
      <c:layout/>
      <c:barChart>
        <c:barDir val="col"/>
        <c:grouping val="clustered"/>
        <c:varyColors val="0"/>
        <c:ser>
          <c:idx val="0"/>
          <c:order val="0"/>
          <c:tx>
            <c:strRef>
              <c:f>工作表1!$A$39</c:f>
              <c:strCache>
                <c:ptCount val="1"/>
                <c:pt idx="0">
                  <c:v>2015</c:v>
                </c:pt>
              </c:strCache>
            </c:strRef>
          </c:tx>
          <c:spPr>
            <a:solidFill>
              <a:schemeClr val="accent1"/>
            </a:solidFill>
            <a:ln>
              <a:noFill/>
            </a:ln>
            <a:effectLst/>
          </c:spPr>
          <c:invertIfNegative val="0"/>
          <c:dLbls>
            <c:spPr>
              <a:noFill/>
              <a:ln>
                <a:noFill/>
              </a:ln>
              <a:effectLst/>
            </c:spPr>
            <c:txPr>
              <a:bodyPr rot="-5400000" spcFirstLastPara="1" vertOverflow="clip" horzOverflow="clip" vert="horz" wrap="square" lIns="38100" tIns="19050" rIns="38100" bIns="19050" anchor="ctr" anchorCtr="1">
                <a:spAutoFit/>
              </a:bodyPr>
              <a:lstStyle/>
              <a:p>
                <a:pPr>
                  <a:defRPr sz="800" b="0" i="0" u="none" strike="noStrike" kern="1200" baseline="0">
                    <a:solidFill>
                      <a:schemeClr val="tx1">
                        <a:lumMod val="50000"/>
                        <a:lumOff val="50000"/>
                      </a:schemeClr>
                    </a:solidFill>
                    <a:latin typeface="+mn-lt"/>
                    <a:ea typeface="+mn-ea"/>
                    <a:cs typeface="+mn-cs"/>
                  </a:defRPr>
                </a:pPr>
                <a:endParaRPr lang="zh-TW"/>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工作表1!$B$38:$F$38</c:f>
              <c:strCache>
                <c:ptCount val="5"/>
                <c:pt idx="0">
                  <c:v>Q1</c:v>
                </c:pt>
                <c:pt idx="1">
                  <c:v>Q2</c:v>
                </c:pt>
                <c:pt idx="2">
                  <c:v>Q3</c:v>
                </c:pt>
                <c:pt idx="3">
                  <c:v>Q4</c:v>
                </c:pt>
                <c:pt idx="4">
                  <c:v>Year Total</c:v>
                </c:pt>
              </c:strCache>
            </c:strRef>
          </c:cat>
          <c:val>
            <c:numRef>
              <c:f>工作表1!$B$39:$F$39</c:f>
              <c:numCache>
                <c:formatCode>#,##0</c:formatCode>
                <c:ptCount val="5"/>
                <c:pt idx="0" formatCode="General">
                  <c:v>936</c:v>
                </c:pt>
                <c:pt idx="1">
                  <c:v>1285</c:v>
                </c:pt>
                <c:pt idx="2">
                  <c:v>1285</c:v>
                </c:pt>
                <c:pt idx="3">
                  <c:v>1528</c:v>
                </c:pt>
                <c:pt idx="4">
                  <c:v>5034</c:v>
                </c:pt>
              </c:numCache>
            </c:numRef>
          </c:val>
        </c:ser>
        <c:ser>
          <c:idx val="1"/>
          <c:order val="1"/>
          <c:tx>
            <c:strRef>
              <c:f>工作表1!$A$40</c:f>
              <c:strCache>
                <c:ptCount val="1"/>
                <c:pt idx="0">
                  <c:v>2016</c:v>
                </c:pt>
              </c:strCache>
            </c:strRef>
          </c:tx>
          <c:spPr>
            <a:solidFill>
              <a:schemeClr val="accent2"/>
            </a:solidFill>
            <a:ln>
              <a:noFill/>
            </a:ln>
            <a:effectLst/>
          </c:spPr>
          <c:invertIfNegative val="0"/>
          <c:dLbls>
            <c:spPr>
              <a:noFill/>
              <a:ln>
                <a:noFill/>
              </a:ln>
              <a:effectLst/>
            </c:spPr>
            <c:txPr>
              <a:bodyPr rot="-5400000" spcFirstLastPara="1" vertOverflow="clip" horzOverflow="clip" vert="horz" wrap="square" lIns="38100" tIns="19050" rIns="38100" bIns="19050" anchor="ctr" anchorCtr="1">
                <a:spAutoFit/>
              </a:bodyPr>
              <a:lstStyle/>
              <a:p>
                <a:pPr>
                  <a:defRPr sz="800" b="0" i="0" u="none" strike="noStrike" kern="1200" baseline="0">
                    <a:solidFill>
                      <a:schemeClr val="tx1">
                        <a:lumMod val="50000"/>
                        <a:lumOff val="50000"/>
                      </a:schemeClr>
                    </a:solidFill>
                    <a:latin typeface="+mn-lt"/>
                    <a:ea typeface="+mn-ea"/>
                    <a:cs typeface="+mn-cs"/>
                  </a:defRPr>
                </a:pPr>
                <a:endParaRPr lang="zh-TW"/>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工作表1!$B$38:$F$38</c:f>
              <c:strCache>
                <c:ptCount val="5"/>
                <c:pt idx="0">
                  <c:v>Q1</c:v>
                </c:pt>
                <c:pt idx="1">
                  <c:v>Q2</c:v>
                </c:pt>
                <c:pt idx="2">
                  <c:v>Q3</c:v>
                </c:pt>
                <c:pt idx="3">
                  <c:v>Q4</c:v>
                </c:pt>
                <c:pt idx="4">
                  <c:v>Year Total</c:v>
                </c:pt>
              </c:strCache>
            </c:strRef>
          </c:cat>
          <c:val>
            <c:numRef>
              <c:f>工作表1!$B$40:$F$40</c:f>
              <c:numCache>
                <c:formatCode>#,##0</c:formatCode>
                <c:ptCount val="5"/>
                <c:pt idx="0">
                  <c:v>1205</c:v>
                </c:pt>
                <c:pt idx="1">
                  <c:v>1430</c:v>
                </c:pt>
                <c:pt idx="2">
                  <c:v>1386</c:v>
                </c:pt>
                <c:pt idx="3">
                  <c:v>1613</c:v>
                </c:pt>
                <c:pt idx="4">
                  <c:v>5634</c:v>
                </c:pt>
              </c:numCache>
            </c:numRef>
          </c:val>
        </c:ser>
        <c:ser>
          <c:idx val="2"/>
          <c:order val="2"/>
          <c:tx>
            <c:strRef>
              <c:f>工作表1!$A$41</c:f>
              <c:strCache>
                <c:ptCount val="1"/>
                <c:pt idx="0">
                  <c:v>2017</c:v>
                </c:pt>
              </c:strCache>
            </c:strRef>
          </c:tx>
          <c:spPr>
            <a:solidFill>
              <a:schemeClr val="accent3"/>
            </a:solidFill>
            <a:ln>
              <a:noFill/>
            </a:ln>
            <a:effectLst/>
          </c:spPr>
          <c:invertIfNegative val="0"/>
          <c:dLbls>
            <c:spPr>
              <a:noFill/>
              <a:ln>
                <a:noFill/>
              </a:ln>
              <a:effectLst/>
            </c:spPr>
            <c:txPr>
              <a:bodyPr rot="-5400000" spcFirstLastPara="1" vertOverflow="clip" horzOverflow="clip" vert="horz" wrap="square" lIns="38100" tIns="19050" rIns="38100" bIns="19050" anchor="ctr" anchorCtr="1">
                <a:spAutoFit/>
              </a:bodyPr>
              <a:lstStyle/>
              <a:p>
                <a:pPr>
                  <a:defRPr sz="800" b="0" i="0" u="none" strike="noStrike" kern="1200" baseline="0">
                    <a:solidFill>
                      <a:schemeClr val="tx1">
                        <a:lumMod val="50000"/>
                        <a:lumOff val="50000"/>
                      </a:schemeClr>
                    </a:solidFill>
                    <a:latin typeface="+mn-lt"/>
                    <a:ea typeface="+mn-ea"/>
                    <a:cs typeface="+mn-cs"/>
                  </a:defRPr>
                </a:pPr>
                <a:endParaRPr lang="zh-TW"/>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工作表1!$B$38:$F$38</c:f>
              <c:strCache>
                <c:ptCount val="5"/>
                <c:pt idx="0">
                  <c:v>Q1</c:v>
                </c:pt>
                <c:pt idx="1">
                  <c:v>Q2</c:v>
                </c:pt>
                <c:pt idx="2">
                  <c:v>Q3</c:v>
                </c:pt>
                <c:pt idx="3">
                  <c:v>Q4</c:v>
                </c:pt>
                <c:pt idx="4">
                  <c:v>Year Total</c:v>
                </c:pt>
              </c:strCache>
            </c:strRef>
          </c:cat>
          <c:val>
            <c:numRef>
              <c:f>工作表1!$B$41:$F$41</c:f>
              <c:numCache>
                <c:formatCode>#,##0</c:formatCode>
                <c:ptCount val="5"/>
                <c:pt idx="0">
                  <c:v>1219</c:v>
                </c:pt>
                <c:pt idx="1">
                  <c:v>1621</c:v>
                </c:pt>
                <c:pt idx="2">
                  <c:v>1598</c:v>
                </c:pt>
                <c:pt idx="3">
                  <c:v>1807</c:v>
                </c:pt>
                <c:pt idx="4">
                  <c:v>6245</c:v>
                </c:pt>
              </c:numCache>
            </c:numRef>
          </c:val>
        </c:ser>
        <c:ser>
          <c:idx val="3"/>
          <c:order val="3"/>
          <c:tx>
            <c:strRef>
              <c:f>工作表1!$A$42</c:f>
              <c:strCache>
                <c:ptCount val="1"/>
                <c:pt idx="0">
                  <c:v>2018</c:v>
                </c:pt>
              </c:strCache>
            </c:strRef>
          </c:tx>
          <c:spPr>
            <a:solidFill>
              <a:schemeClr val="accent4"/>
            </a:solidFill>
            <a:ln>
              <a:noFill/>
            </a:ln>
            <a:effectLst/>
          </c:spPr>
          <c:invertIfNegative val="0"/>
          <c:dLbls>
            <c:spPr>
              <a:noFill/>
              <a:ln>
                <a:noFill/>
              </a:ln>
              <a:effectLst/>
            </c:spPr>
            <c:txPr>
              <a:bodyPr rot="-5400000" spcFirstLastPara="1" vertOverflow="clip" horzOverflow="clip" vert="horz" wrap="square" lIns="38100" tIns="19050" rIns="38100" bIns="19050" anchor="ctr" anchorCtr="1">
                <a:spAutoFit/>
              </a:bodyPr>
              <a:lstStyle/>
              <a:p>
                <a:pPr>
                  <a:defRPr sz="800" b="0" i="0" u="none" strike="noStrike" kern="1200" baseline="0">
                    <a:solidFill>
                      <a:schemeClr val="tx1">
                        <a:lumMod val="50000"/>
                        <a:lumOff val="50000"/>
                      </a:schemeClr>
                    </a:solidFill>
                    <a:latin typeface="+mn-lt"/>
                    <a:ea typeface="+mn-ea"/>
                    <a:cs typeface="+mn-cs"/>
                  </a:defRPr>
                </a:pPr>
                <a:endParaRPr lang="zh-TW"/>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工作表1!$B$38:$F$38</c:f>
              <c:strCache>
                <c:ptCount val="5"/>
                <c:pt idx="0">
                  <c:v>Q1</c:v>
                </c:pt>
                <c:pt idx="1">
                  <c:v>Q2</c:v>
                </c:pt>
                <c:pt idx="2">
                  <c:v>Q3</c:v>
                </c:pt>
                <c:pt idx="3">
                  <c:v>Q4</c:v>
                </c:pt>
                <c:pt idx="4">
                  <c:v>Year Total</c:v>
                </c:pt>
              </c:strCache>
            </c:strRef>
          </c:cat>
          <c:val>
            <c:numRef>
              <c:f>工作表1!$B$42:$F$42</c:f>
              <c:numCache>
                <c:formatCode>General</c:formatCode>
                <c:ptCount val="5"/>
                <c:pt idx="0" formatCode="#,##0">
                  <c:v>1359</c:v>
                </c:pt>
                <c:pt idx="4" formatCode="#,##0">
                  <c:v>6860</c:v>
                </c:pt>
              </c:numCache>
            </c:numRef>
          </c:val>
        </c:ser>
        <c:dLbls>
          <c:dLblPos val="outEnd"/>
          <c:showLegendKey val="0"/>
          <c:showVal val="1"/>
          <c:showCatName val="0"/>
          <c:showSerName val="0"/>
          <c:showPercent val="0"/>
          <c:showBubbleSize val="0"/>
        </c:dLbls>
        <c:gapWidth val="444"/>
        <c:overlap val="-90"/>
        <c:axId val="221154992"/>
        <c:axId val="221155384"/>
      </c:barChart>
      <c:catAx>
        <c:axId val="221154992"/>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cap="all" spc="120" normalizeH="0" baseline="0">
                <a:solidFill>
                  <a:schemeClr val="tx1">
                    <a:lumMod val="65000"/>
                    <a:lumOff val="35000"/>
                  </a:schemeClr>
                </a:solidFill>
                <a:latin typeface="+mn-lt"/>
                <a:ea typeface="+mn-ea"/>
                <a:cs typeface="+mn-cs"/>
              </a:defRPr>
            </a:pPr>
            <a:endParaRPr lang="zh-TW"/>
          </a:p>
        </c:txPr>
        <c:crossAx val="221155384"/>
        <c:crosses val="autoZero"/>
        <c:auto val="1"/>
        <c:lblAlgn val="ctr"/>
        <c:lblOffset val="100"/>
        <c:noMultiLvlLbl val="0"/>
      </c:catAx>
      <c:valAx>
        <c:axId val="221155384"/>
        <c:scaling>
          <c:orientation val="minMax"/>
        </c:scaling>
        <c:delete val="1"/>
        <c:axPos val="l"/>
        <c:title>
          <c:tx>
            <c:rich>
              <a:bodyPr rot="-5400000" spcFirstLastPara="1" vertOverflow="ellipsis" vert="horz" wrap="square" anchor="ctr" anchorCtr="1"/>
              <a:lstStyle/>
              <a:p>
                <a:pPr>
                  <a:defRPr sz="900" b="0" i="0" u="none" strike="noStrike" kern="1200" cap="all" baseline="0">
                    <a:solidFill>
                      <a:schemeClr val="tx1">
                        <a:lumMod val="65000"/>
                        <a:lumOff val="35000"/>
                      </a:schemeClr>
                    </a:solidFill>
                    <a:latin typeface="+mn-lt"/>
                    <a:ea typeface="+mn-ea"/>
                    <a:cs typeface="+mn-cs"/>
                  </a:defRPr>
                </a:pPr>
                <a:r>
                  <a:rPr lang="zh-TW" altLang="en-US"/>
                  <a:t>單位</a:t>
                </a:r>
                <a:r>
                  <a:rPr lang="en-US" altLang="zh-TW"/>
                  <a:t>:</a:t>
                </a:r>
                <a:r>
                  <a:rPr lang="zh-TW" altLang="en-US"/>
                  <a:t>百萬日元</a:t>
                </a:r>
              </a:p>
            </c:rich>
          </c:tx>
          <c:overlay val="0"/>
          <c:spPr>
            <a:noFill/>
            <a:ln>
              <a:noFill/>
            </a:ln>
            <a:effectLst/>
          </c:spPr>
          <c:txPr>
            <a:bodyPr rot="-5400000" spcFirstLastPara="1" vertOverflow="ellipsis" vert="horz" wrap="square" anchor="ctr" anchorCtr="1"/>
            <a:lstStyle/>
            <a:p>
              <a:pPr>
                <a:defRPr sz="900" b="0" i="0" u="none" strike="noStrike" kern="1200" cap="all" baseline="0">
                  <a:solidFill>
                    <a:schemeClr val="tx1">
                      <a:lumMod val="65000"/>
                      <a:lumOff val="35000"/>
                    </a:schemeClr>
                  </a:solidFill>
                  <a:latin typeface="+mn-lt"/>
                  <a:ea typeface="+mn-ea"/>
                  <a:cs typeface="+mn-cs"/>
                </a:defRPr>
              </a:pPr>
              <a:endParaRPr lang="zh-TW"/>
            </a:p>
          </c:txPr>
        </c:title>
        <c:numFmt formatCode="General" sourceLinked="1"/>
        <c:majorTickMark val="none"/>
        <c:minorTickMark val="none"/>
        <c:tickLblPos val="nextTo"/>
        <c:crossAx val="221154992"/>
        <c:crosses val="autoZero"/>
        <c:crossBetween val="between"/>
      </c:valAx>
      <c:dTable>
        <c:showHorzBorder val="1"/>
        <c:showVertBorder val="1"/>
        <c:showOutline val="1"/>
        <c:showKeys val="1"/>
        <c:spPr>
          <a:noFill/>
          <a:ln w="9525">
            <a:solidFill>
              <a:schemeClr val="tx1">
                <a:lumMod val="15000"/>
                <a:lumOff val="85000"/>
              </a:schemeClr>
            </a:solidFill>
          </a:ln>
          <a:effectLst/>
        </c:spPr>
        <c:txPr>
          <a:bodyPr rot="0" spcFirstLastPara="1" vertOverflow="ellipsis" vert="horz" wrap="square" anchor="ctr" anchorCtr="1"/>
          <a:lstStyle/>
          <a:p>
            <a:pPr rtl="0">
              <a:defRPr sz="900" b="0" i="0" u="none" strike="noStrike" kern="1200" baseline="0">
                <a:solidFill>
                  <a:schemeClr val="tx1">
                    <a:lumMod val="65000"/>
                    <a:lumOff val="35000"/>
                  </a:schemeClr>
                </a:solidFill>
                <a:latin typeface="+mn-lt"/>
                <a:ea typeface="+mn-ea"/>
                <a:cs typeface="+mn-cs"/>
              </a:defRPr>
            </a:pPr>
            <a:endParaRPr lang="zh-TW"/>
          </a:p>
        </c:txPr>
      </c:dTable>
      <c:spPr>
        <a:noFill/>
        <a:ln>
          <a:noFill/>
        </a:ln>
        <a:effectLst/>
      </c:spPr>
    </c:plotArea>
    <c:legend>
      <c:legendPos val="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zh-TW"/>
        </a:p>
      </c:txPr>
    </c:legend>
    <c:plotVisOnly val="1"/>
    <c:dispBlanksAs val="gap"/>
    <c:showDLblsOverMax val="0"/>
  </c:chart>
  <c:spPr>
    <a:noFill/>
    <a:ln>
      <a:noFill/>
    </a:ln>
    <a:effectLst/>
  </c:spPr>
  <c:txPr>
    <a:bodyPr/>
    <a:lstStyle/>
    <a:p>
      <a:pPr>
        <a:defRPr/>
      </a:pPr>
      <a:endParaRPr lang="zh-TW"/>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zh-TW"/>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3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pie3DChart>
        <c:varyColors val="1"/>
        <c:ser>
          <c:idx val="0"/>
          <c:order val="0"/>
          <c:tx>
            <c:strRef>
              <c:f>工作表1!$B$1</c:f>
              <c:strCache>
                <c:ptCount val="1"/>
                <c:pt idx="0">
                  <c:v>銷售</c:v>
                </c:pt>
              </c:strCache>
            </c:strRef>
          </c:tx>
          <c:dPt>
            <c:idx val="0"/>
            <c:bubble3D val="0"/>
            <c:spPr>
              <a:gradFill rotWithShape="1">
                <a:gsLst>
                  <a:gs pos="0">
                    <a:schemeClr val="accent1">
                      <a:shade val="51000"/>
                      <a:satMod val="130000"/>
                    </a:schemeClr>
                  </a:gs>
                  <a:gs pos="80000">
                    <a:schemeClr val="accent1">
                      <a:shade val="93000"/>
                      <a:satMod val="130000"/>
                    </a:schemeClr>
                  </a:gs>
                  <a:gs pos="100000">
                    <a:schemeClr val="accent1">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extLst xmlns:c16r2="http://schemas.microsoft.com/office/drawing/2015/06/chart">
              <c:ext xmlns:c16="http://schemas.microsoft.com/office/drawing/2014/chart" uri="{C3380CC4-5D6E-409C-BE32-E72D297353CC}">
                <c16:uniqueId val="{00000001-633E-431F-8C48-0EC06C49DF1E}"/>
              </c:ext>
            </c:extLst>
          </c:dPt>
          <c:dPt>
            <c:idx val="1"/>
            <c:bubble3D val="0"/>
            <c:spPr>
              <a:gradFill rotWithShape="1">
                <a:gsLst>
                  <a:gs pos="0">
                    <a:schemeClr val="accent3">
                      <a:shade val="51000"/>
                      <a:satMod val="130000"/>
                    </a:schemeClr>
                  </a:gs>
                  <a:gs pos="80000">
                    <a:schemeClr val="accent3">
                      <a:shade val="93000"/>
                      <a:satMod val="130000"/>
                    </a:schemeClr>
                  </a:gs>
                  <a:gs pos="100000">
                    <a:schemeClr val="accent3">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extLst xmlns:c16r2="http://schemas.microsoft.com/office/drawing/2015/06/chart">
              <c:ext xmlns:c16="http://schemas.microsoft.com/office/drawing/2014/chart" uri="{C3380CC4-5D6E-409C-BE32-E72D297353CC}">
                <c16:uniqueId val="{00000003-633E-431F-8C48-0EC06C49DF1E}"/>
              </c:ext>
            </c:extLst>
          </c:dPt>
          <c:dPt>
            <c:idx val="2"/>
            <c:bubble3D val="0"/>
            <c:spPr>
              <a:gradFill rotWithShape="1">
                <a:gsLst>
                  <a:gs pos="0">
                    <a:schemeClr val="accent5">
                      <a:shade val="51000"/>
                      <a:satMod val="130000"/>
                    </a:schemeClr>
                  </a:gs>
                  <a:gs pos="80000">
                    <a:schemeClr val="accent5">
                      <a:shade val="93000"/>
                      <a:satMod val="130000"/>
                    </a:schemeClr>
                  </a:gs>
                  <a:gs pos="100000">
                    <a:schemeClr val="accent5">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extLst xmlns:c16r2="http://schemas.microsoft.com/office/drawing/2015/06/chart">
              <c:ext xmlns:c16="http://schemas.microsoft.com/office/drawing/2014/chart" uri="{C3380CC4-5D6E-409C-BE32-E72D297353CC}">
                <c16:uniqueId val="{00000005-633E-431F-8C48-0EC06C49DF1E}"/>
              </c:ext>
            </c:extLst>
          </c:dPt>
          <c:dPt>
            <c:idx val="3"/>
            <c:bubble3D val="0"/>
            <c:spPr>
              <a:gradFill rotWithShape="1">
                <a:gsLst>
                  <a:gs pos="0">
                    <a:schemeClr val="accent1">
                      <a:lumMod val="60000"/>
                      <a:shade val="51000"/>
                      <a:satMod val="130000"/>
                    </a:schemeClr>
                  </a:gs>
                  <a:gs pos="80000">
                    <a:schemeClr val="accent1">
                      <a:lumMod val="60000"/>
                      <a:shade val="93000"/>
                      <a:satMod val="130000"/>
                    </a:schemeClr>
                  </a:gs>
                  <a:gs pos="100000">
                    <a:schemeClr val="accent1">
                      <a:lumMod val="6000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extLst xmlns:c16r2="http://schemas.microsoft.com/office/drawing/2015/06/chart">
              <c:ext xmlns:c16="http://schemas.microsoft.com/office/drawing/2014/chart" uri="{C3380CC4-5D6E-409C-BE32-E72D297353CC}">
                <c16:uniqueId val="{00000007-633E-431F-8C48-0EC06C49DF1E}"/>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zh-TW"/>
              </a:p>
            </c:txPr>
            <c:showLegendKey val="0"/>
            <c:showVal val="1"/>
            <c:showCatName val="1"/>
            <c:showSerName val="0"/>
            <c:showPercent val="0"/>
            <c:showBubbleSize val="0"/>
            <c:showLeaderLines val="1"/>
            <c:leaderLines>
              <c:spPr>
                <a:ln w="9525" cap="flat" cmpd="sng" algn="ctr">
                  <a:solidFill>
                    <a:schemeClr val="tx1">
                      <a:lumMod val="35000"/>
                      <a:lumOff val="65000"/>
                    </a:schemeClr>
                  </a:solidFill>
                  <a:round/>
                </a:ln>
                <a:effectLst/>
              </c:spPr>
            </c:leaderLines>
            <c:extLst xmlns:c16r2="http://schemas.microsoft.com/office/drawing/2015/06/chart">
              <c:ext xmlns:c15="http://schemas.microsoft.com/office/drawing/2012/chart" uri="{CE6537A1-D6FC-4f65-9D91-7224C49458BB}"/>
            </c:extLst>
          </c:dLbls>
          <c:cat>
            <c:strRef>
              <c:f>工作表1!$A$2:$A$5</c:f>
              <c:strCache>
                <c:ptCount val="4"/>
                <c:pt idx="0">
                  <c:v>Asia</c:v>
                </c:pt>
                <c:pt idx="1">
                  <c:v>ROW</c:v>
                </c:pt>
                <c:pt idx="2">
                  <c:v>USA</c:v>
                </c:pt>
                <c:pt idx="3">
                  <c:v>Europe</c:v>
                </c:pt>
              </c:strCache>
            </c:strRef>
          </c:cat>
          <c:val>
            <c:numRef>
              <c:f>工作表1!$B$2:$B$5</c:f>
              <c:numCache>
                <c:formatCode>0%</c:formatCode>
                <c:ptCount val="4"/>
                <c:pt idx="0">
                  <c:v>0.15</c:v>
                </c:pt>
                <c:pt idx="1">
                  <c:v>0.11</c:v>
                </c:pt>
                <c:pt idx="2">
                  <c:v>0.43</c:v>
                </c:pt>
                <c:pt idx="3">
                  <c:v>0.34</c:v>
                </c:pt>
              </c:numCache>
            </c:numRef>
          </c:val>
          <c:extLst xmlns:c16r2="http://schemas.microsoft.com/office/drawing/2015/06/chart">
            <c:ext xmlns:c16="http://schemas.microsoft.com/office/drawing/2014/chart" uri="{C3380CC4-5D6E-409C-BE32-E72D297353CC}">
              <c16:uniqueId val="{00000000-E40D-4F07-8866-318D9061EB71}"/>
            </c:ext>
          </c:extLst>
        </c:ser>
        <c:dLbls>
          <c:showLegendKey val="0"/>
          <c:showVal val="1"/>
          <c:showCatName val="1"/>
          <c:showSerName val="0"/>
          <c:showPercent val="0"/>
          <c:showBubbleSize val="0"/>
          <c:showLeaderLines val="1"/>
        </c:dLbls>
      </c:pie3DChart>
      <c:spPr>
        <a:noFill/>
        <a:ln>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zh-TW"/>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2">
  <cs:axisTitle>
    <cs:lnRef idx="0"/>
    <cs:fillRef idx="0"/>
    <cs:effectRef idx="0"/>
    <cs:fontRef idx="minor">
      <a:schemeClr val="tx1">
        <a:lumMod val="65000"/>
        <a:lumOff val="35000"/>
      </a:schemeClr>
    </cs:fontRef>
    <cs:defRPr sz="900"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800" kern="1200" cap="all" spc="120" normalizeH="0" baseline="0"/>
  </cs:categoryAxis>
  <cs:chartArea mods="allowNoFillOverride allowNoLineOverride">
    <cs:lnRef idx="0"/>
    <cs:fillRef idx="0"/>
    <cs:effectRef idx="0"/>
    <cs:fontRef idx="minor">
      <a:schemeClr val="dk1"/>
    </cs:fontRef>
    <cs:spPr>
      <a:solidFill>
        <a:schemeClr val="lt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50000"/>
        <a:lumOff val="50000"/>
      </a:schemeClr>
    </cs:fontRef>
    <cs:defRPr sz="800" b="0" i="0" u="none" strike="noStrike" kern="1200" baseline="0"/>
    <cs:bodyPr rot="-5400000" spcFirstLastPara="1" vertOverflow="clip" horzOverflow="clip" vert="horz" wrap="square" lIns="38100" tIns="19050" rIns="38100" bIns="19050" anchor="ctr" anchorCtr="1">
      <a:spAutoFit/>
    </cs:bodyPr>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22225" cap="rnd">
        <a:solidFill>
          <a:schemeClr val="phClr"/>
        </a:solidFill>
        <a:round/>
      </a:ln>
    </cs:spPr>
  </cs:dataPointLine>
  <cs:dataPointMarker>
    <cs:lnRef idx="0">
      <cs:styleClr val="auto"/>
    </cs:lnRef>
    <cs:fillRef idx="0">
      <cs:styleClr val="auto"/>
    </cs:fillRef>
    <cs:effectRef idx="0"/>
    <cs:fontRef idx="minor">
      <a:schemeClr val="dk1"/>
    </cs:fontRef>
    <cs:spPr>
      <a:solidFill>
        <a:schemeClr val="phClr"/>
      </a:solidFill>
      <a:ln w="9525">
        <a:solidFill>
          <a:schemeClr val="phClr"/>
        </a:solidFill>
        <a:round/>
      </a:ln>
    </cs:spPr>
  </cs:dataPointMarker>
  <cs:dataPointMarkerLayout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900" kern="1200"/>
  </cs:dataTable>
  <cs:downBar>
    <cs:lnRef idx="0"/>
    <cs:fillRef idx="0"/>
    <cs:effectRef idx="0"/>
    <cs:fontRef idx="minor">
      <a:schemeClr val="dk1"/>
    </cs:fontRef>
    <cs:spPr>
      <a:solidFill>
        <a:schemeClr val="dk1">
          <a:lumMod val="75000"/>
          <a:lumOff val="25000"/>
        </a:schemeClr>
      </a:solidFill>
      <a:ln w="9525">
        <a:solidFill>
          <a:schemeClr val="tx1">
            <a:lumMod val="15000"/>
            <a:lumOff val="85000"/>
          </a:schemeClr>
        </a:solidFill>
      </a:ln>
    </cs:spPr>
  </cs:downBar>
  <cs:dropLine>
    <cs:lnRef idx="0"/>
    <cs:fillRef idx="0"/>
    <cs:effectRef idx="0"/>
    <cs:fontRef idx="minor">
      <a:schemeClr val="dk1"/>
    </cs:fontRef>
    <cs:spPr>
      <a:ln w="9525">
        <a:solidFill>
          <a:schemeClr val="tx1">
            <a:lumMod val="35000"/>
            <a:lumOff val="65000"/>
          </a:schemeClr>
        </a:solidFill>
      </a:ln>
    </cs:spPr>
  </cs:dropLine>
  <cs:errorBar>
    <cs:lnRef idx="0"/>
    <cs:fillRef idx="0"/>
    <cs:effectRef idx="0"/>
    <cs:fontRef idx="minor">
      <a:schemeClr val="dk1"/>
    </cs:fontRef>
    <cs:spPr>
      <a:ln w="9525">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50000"/>
            <a:lumOff val="50000"/>
          </a:schemeClr>
        </a:solidFill>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cap="all" spc="120" normalizeH="0" baseline="0"/>
  </cs:title>
  <cs:trendline>
    <cs:lnRef idx="0">
      <cs:styleClr val="auto"/>
    </cs:lnRef>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800"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spPr>
      <a:ln w="9525" cap="flat" cmpd="sng" algn="ctr">
        <a:solidFill>
          <a:schemeClr val="dk1">
            <a:lumMod val="15000"/>
            <a:lumOff val="85000"/>
          </a:schemeClr>
        </a:solidFill>
        <a:round/>
      </a:ln>
    </cs:spPr>
    <cs:defRPr sz="900" kern="1200"/>
  </cs:valueAxis>
  <cs:wall>
    <cs:lnRef idx="0"/>
    <cs:fillRef idx="0"/>
    <cs:effectRef idx="0"/>
    <cs:fontRef idx="minor">
      <a:schemeClr val="dk1"/>
    </cs:fontRef>
  </cs:wall>
</cs:chartStyle>
</file>

<file path=ppt/charts/style3.xml><?xml version="1.0" encoding="utf-8"?>
<cs:chartStyle xmlns:cs="http://schemas.microsoft.com/office/drawing/2012/chartStyle" xmlns:a="http://schemas.openxmlformats.org/drawingml/2006/main" id="202">
  <cs:axisTitle>
    <cs:lnRef idx="0"/>
    <cs:fillRef idx="0"/>
    <cs:effectRef idx="0"/>
    <cs:fontRef idx="minor">
      <a:schemeClr val="tx1">
        <a:lumMod val="65000"/>
        <a:lumOff val="35000"/>
      </a:schemeClr>
    </cs:fontRef>
    <cs:defRPr sz="900"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800" kern="1200" cap="all" spc="120" normalizeH="0" baseline="0"/>
  </cs:categoryAxis>
  <cs:chartArea mods="allowNoFillOverride allowNoLineOverride">
    <cs:lnRef idx="0"/>
    <cs:fillRef idx="0"/>
    <cs:effectRef idx="0"/>
    <cs:fontRef idx="minor">
      <a:schemeClr val="dk1"/>
    </cs:fontRef>
    <cs:spPr>
      <a:solidFill>
        <a:schemeClr val="lt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50000"/>
        <a:lumOff val="50000"/>
      </a:schemeClr>
    </cs:fontRef>
    <cs:defRPr sz="800" b="0" i="0" u="none" strike="noStrike" kern="1200" baseline="0"/>
    <cs:bodyPr rot="-5400000" spcFirstLastPara="1" vertOverflow="clip" horzOverflow="clip" vert="horz" wrap="square" lIns="38100" tIns="19050" rIns="38100" bIns="19050" anchor="ctr" anchorCtr="1">
      <a:spAutoFit/>
    </cs:bodyPr>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22225" cap="rnd">
        <a:solidFill>
          <a:schemeClr val="phClr"/>
        </a:solidFill>
        <a:round/>
      </a:ln>
    </cs:spPr>
  </cs:dataPointLine>
  <cs:dataPointMarker>
    <cs:lnRef idx="0">
      <cs:styleClr val="auto"/>
    </cs:lnRef>
    <cs:fillRef idx="0">
      <cs:styleClr val="auto"/>
    </cs:fillRef>
    <cs:effectRef idx="0"/>
    <cs:fontRef idx="minor">
      <a:schemeClr val="dk1"/>
    </cs:fontRef>
    <cs:spPr>
      <a:solidFill>
        <a:schemeClr val="phClr"/>
      </a:solidFill>
      <a:ln w="9525">
        <a:solidFill>
          <a:schemeClr val="phClr"/>
        </a:solidFill>
        <a:round/>
      </a:ln>
    </cs:spPr>
  </cs:dataPointMarker>
  <cs:dataPointMarkerLayout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900" kern="1200"/>
  </cs:dataTable>
  <cs:downBar>
    <cs:lnRef idx="0"/>
    <cs:fillRef idx="0"/>
    <cs:effectRef idx="0"/>
    <cs:fontRef idx="minor">
      <a:schemeClr val="dk1"/>
    </cs:fontRef>
    <cs:spPr>
      <a:solidFill>
        <a:schemeClr val="dk1">
          <a:lumMod val="75000"/>
          <a:lumOff val="25000"/>
        </a:schemeClr>
      </a:solidFill>
      <a:ln w="9525">
        <a:solidFill>
          <a:schemeClr val="tx1">
            <a:lumMod val="15000"/>
            <a:lumOff val="85000"/>
          </a:schemeClr>
        </a:solidFill>
      </a:ln>
    </cs:spPr>
  </cs:downBar>
  <cs:dropLine>
    <cs:lnRef idx="0"/>
    <cs:fillRef idx="0"/>
    <cs:effectRef idx="0"/>
    <cs:fontRef idx="minor">
      <a:schemeClr val="dk1"/>
    </cs:fontRef>
    <cs:spPr>
      <a:ln w="9525">
        <a:solidFill>
          <a:schemeClr val="tx1">
            <a:lumMod val="35000"/>
            <a:lumOff val="65000"/>
          </a:schemeClr>
        </a:solidFill>
      </a:ln>
    </cs:spPr>
  </cs:dropLine>
  <cs:errorBar>
    <cs:lnRef idx="0"/>
    <cs:fillRef idx="0"/>
    <cs:effectRef idx="0"/>
    <cs:fontRef idx="minor">
      <a:schemeClr val="dk1"/>
    </cs:fontRef>
    <cs:spPr>
      <a:ln w="9525">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50000"/>
            <a:lumOff val="50000"/>
          </a:schemeClr>
        </a:solidFill>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cap="all" spc="120" normalizeH="0" baseline="0"/>
  </cs:title>
  <cs:trendline>
    <cs:lnRef idx="0">
      <cs:styleClr val="auto"/>
    </cs:lnRef>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800"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spPr>
      <a:ln w="9525" cap="flat" cmpd="sng" algn="ctr">
        <a:solidFill>
          <a:schemeClr val="dk1">
            <a:lumMod val="15000"/>
            <a:lumOff val="85000"/>
          </a:schemeClr>
        </a:solidFill>
        <a:round/>
      </a:ln>
    </cs:spPr>
    <cs:defRPr sz="900" kern="1200"/>
  </cs:valueAxis>
  <cs:wall>
    <cs:lnRef idx="0"/>
    <cs:fillRef idx="0"/>
    <cs:effectRef idx="0"/>
    <cs:fontRef idx="minor">
      <a:schemeClr val="dk1"/>
    </cs:fontRef>
  </cs:wall>
</cs:chartStyle>
</file>

<file path=ppt/charts/style4.xml><?xml version="1.0" encoding="utf-8"?>
<cs:chartStyle xmlns:cs="http://schemas.microsoft.com/office/drawing/2012/chartStyle" xmlns:a="http://schemas.openxmlformats.org/drawingml/2006/main" id="344">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diagrams/colors1.xml><?xml version="1.0" encoding="utf-8"?>
<dgm:colorsDef xmlns:dgm="http://schemas.openxmlformats.org/drawingml/2006/diagram" xmlns:a="http://schemas.openxmlformats.org/drawingml/2006/main" uniqueId="urn:microsoft.com/office/officeart/2005/8/colors/accent6_3">
  <dgm:title val=""/>
  <dgm:desc val=""/>
  <dgm:catLst>
    <dgm:cat type="accent6" pri="11300"/>
  </dgm:catLst>
  <dgm:styleLbl name="node0">
    <dgm:fillClrLst meth="repeat">
      <a:schemeClr val="accent6">
        <a:shade val="80000"/>
      </a:schemeClr>
    </dgm:fillClrLst>
    <dgm:linClrLst meth="repeat">
      <a:schemeClr val="lt1"/>
    </dgm:linClrLst>
    <dgm:effectClrLst/>
    <dgm:txLinClrLst/>
    <dgm:txFillClrLst/>
    <dgm:txEffectClrLst/>
  </dgm:styleLbl>
  <dgm:styleLbl name="node1">
    <dgm:fillClrLst>
      <a:schemeClr val="accent6">
        <a:shade val="80000"/>
      </a:schemeClr>
      <a:schemeClr val="accent6">
        <a:tint val="70000"/>
      </a:schemeClr>
    </dgm:fillClrLst>
    <dgm:linClrLst meth="repeat">
      <a:schemeClr val="lt1"/>
    </dgm:linClrLst>
    <dgm:effectClrLst/>
    <dgm:txLinClrLst/>
    <dgm:txFillClrLst/>
    <dgm:txEffectClrLst/>
  </dgm:styleLbl>
  <dgm:styleLbl name="alignNode1">
    <dgm:fillClrLst>
      <a:schemeClr val="accent6">
        <a:shade val="80000"/>
      </a:schemeClr>
      <a:schemeClr val="accent6">
        <a:tint val="70000"/>
      </a:schemeClr>
    </dgm:fillClrLst>
    <dgm:linClrLst>
      <a:schemeClr val="accent6">
        <a:shade val="80000"/>
      </a:schemeClr>
      <a:schemeClr val="accent6">
        <a:tint val="70000"/>
      </a:schemeClr>
    </dgm:linClrLst>
    <dgm:effectClrLst/>
    <dgm:txLinClrLst/>
    <dgm:txFillClrLst/>
    <dgm:txEffectClrLst/>
  </dgm:styleLbl>
  <dgm:styleLbl name="lnNode1">
    <dgm:fillClrLst>
      <a:schemeClr val="accent6">
        <a:shade val="80000"/>
      </a:schemeClr>
      <a:schemeClr val="accent6">
        <a:tint val="70000"/>
      </a:schemeClr>
    </dgm:fillClrLst>
    <dgm:linClrLst meth="repeat">
      <a:schemeClr val="lt1"/>
    </dgm:linClrLst>
    <dgm:effectClrLst/>
    <dgm:txLinClrLst/>
    <dgm:txFillClrLst/>
    <dgm:txEffectClrLst/>
  </dgm:styleLbl>
  <dgm:styleLbl name="vennNode1">
    <dgm:fillClrLst>
      <a:schemeClr val="accent6">
        <a:shade val="80000"/>
        <a:alpha val="50000"/>
      </a:schemeClr>
      <a:schemeClr val="accent6">
        <a:tint val="70000"/>
        <a:alpha val="50000"/>
      </a:schemeClr>
    </dgm:fillClrLst>
    <dgm:linClrLst meth="repeat">
      <a:schemeClr val="lt1"/>
    </dgm:linClrLst>
    <dgm:effectClrLst/>
    <dgm:txLinClrLst/>
    <dgm:txFillClrLst/>
    <dgm:txEffectClrLst/>
  </dgm:styleLbl>
  <dgm:styleLbl name="node2">
    <dgm:fillClrLst>
      <a:schemeClr val="accent6">
        <a:tint val="99000"/>
      </a:schemeClr>
    </dgm:fillClrLst>
    <dgm:linClrLst meth="repeat">
      <a:schemeClr val="lt1"/>
    </dgm:linClrLst>
    <dgm:effectClrLst/>
    <dgm:txLinClrLst/>
    <dgm:txFillClrLst/>
    <dgm:txEffectClrLst/>
  </dgm:styleLbl>
  <dgm:styleLbl name="node3">
    <dgm:fillClrLst>
      <a:schemeClr val="accent6">
        <a:tint val="80000"/>
      </a:schemeClr>
    </dgm:fillClrLst>
    <dgm:linClrLst meth="repeat">
      <a:schemeClr val="lt1"/>
    </dgm:linClrLst>
    <dgm:effectClrLst/>
    <dgm:txLinClrLst/>
    <dgm:txFillClrLst/>
    <dgm:txEffectClrLst/>
  </dgm:styleLbl>
  <dgm:styleLbl name="node4">
    <dgm:fillClrLst>
      <a:schemeClr val="accent6">
        <a:tint val="70000"/>
      </a:schemeClr>
    </dgm:fillClrLst>
    <dgm:linClrLst meth="repeat">
      <a:schemeClr val="lt1"/>
    </dgm:linClrLst>
    <dgm:effectClrLst/>
    <dgm:txLinClrLst/>
    <dgm:txFillClrLst/>
    <dgm:txEffectClrLst/>
  </dgm:styleLbl>
  <dgm:styleLbl name="fg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6">
        <a:shade val="90000"/>
      </a:schemeClr>
      <a:schemeClr val="accent6">
        <a:tint val="70000"/>
      </a:schemeClr>
    </dgm:fillClrLst>
    <dgm:linClrLst>
      <a:schemeClr val="accent6">
        <a:shade val="90000"/>
      </a:schemeClr>
      <a:schemeClr val="accent6">
        <a:tint val="70000"/>
      </a:schemeClr>
    </dgm:linClrLst>
    <dgm:effectClrLst/>
    <dgm:txLinClrLst/>
    <dgm:txFillClrLst/>
    <dgm:txEffectClrLst/>
  </dgm:styleLbl>
  <dgm:styleLbl name="fgSibTrans2D1">
    <dgm:fillClrLst>
      <a:schemeClr val="accent6">
        <a:shade val="90000"/>
      </a:schemeClr>
      <a:schemeClr val="accent6">
        <a:tint val="70000"/>
      </a:schemeClr>
    </dgm:fillClrLst>
    <dgm:linClrLst>
      <a:schemeClr val="accent6">
        <a:shade val="90000"/>
      </a:schemeClr>
      <a:schemeClr val="accent6">
        <a:tint val="70000"/>
      </a:schemeClr>
    </dgm:linClrLst>
    <dgm:effectClrLst/>
    <dgm:txLinClrLst/>
    <dgm:txFillClrLst meth="repeat">
      <a:schemeClr val="lt1"/>
    </dgm:txFillClrLst>
    <dgm:txEffectClrLst/>
  </dgm:styleLbl>
  <dgm:styleLbl name="bgSibTrans2D1">
    <dgm:fillClrLst>
      <a:schemeClr val="accent6">
        <a:shade val="90000"/>
      </a:schemeClr>
      <a:schemeClr val="accent6">
        <a:tint val="70000"/>
      </a:schemeClr>
    </dgm:fillClrLst>
    <dgm:linClrLst>
      <a:schemeClr val="accent6">
        <a:shade val="90000"/>
      </a:schemeClr>
      <a:schemeClr val="accent6">
        <a:tint val="70000"/>
      </a:schemeClr>
    </dgm:linClrLst>
    <dgm:effectClrLst/>
    <dgm:txLinClrLst/>
    <dgm:txFillClrLst meth="repeat">
      <a:schemeClr val="lt1"/>
    </dgm:txFillClrLst>
    <dgm:txEffectClrLst/>
  </dgm:styleLbl>
  <dgm:styleLbl name="sibTrans1D1">
    <dgm:fillClrLst>
      <a:schemeClr val="accent6">
        <a:shade val="90000"/>
      </a:schemeClr>
      <a:schemeClr val="accent6">
        <a:tint val="70000"/>
      </a:schemeClr>
    </dgm:fillClrLst>
    <dgm:linClrLst>
      <a:schemeClr val="accent6">
        <a:shade val="90000"/>
      </a:schemeClr>
      <a:schemeClr val="accent6">
        <a:tint val="70000"/>
      </a:schemeClr>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accent6">
        <a:shade val="80000"/>
      </a:schemeClr>
    </dgm:fillClrLst>
    <dgm:linClrLst meth="repeat">
      <a:schemeClr val="lt1"/>
    </dgm:linClrLst>
    <dgm:effectClrLst/>
    <dgm:txLinClrLst/>
    <dgm:txFillClrLst/>
    <dgm:txEffectClrLst/>
  </dgm:styleLbl>
  <dgm:styleLbl name="asst1">
    <dgm:fillClrLst meth="repeat">
      <a:schemeClr val="accent6">
        <a:shade val="80000"/>
      </a:schemeClr>
    </dgm:fillClrLst>
    <dgm:linClrLst meth="repeat">
      <a:schemeClr val="lt1"/>
    </dgm:linClrLst>
    <dgm:effectClrLst/>
    <dgm:txLinClrLst/>
    <dgm:txFillClrLst/>
    <dgm:txEffectClrLst/>
  </dgm:styleLbl>
  <dgm:styleLbl name="asst2">
    <dgm:fillClrLst>
      <a:schemeClr val="accent6">
        <a:tint val="99000"/>
      </a:schemeClr>
    </dgm:fillClrLst>
    <dgm:linClrLst meth="repeat">
      <a:schemeClr val="lt1"/>
    </dgm:linClrLst>
    <dgm:effectClrLst/>
    <dgm:txLinClrLst/>
    <dgm:txFillClrLst/>
    <dgm:txEffectClrLst/>
  </dgm:styleLbl>
  <dgm:styleLbl name="asst3">
    <dgm:fillClrLst>
      <a:schemeClr val="accent6">
        <a:tint val="80000"/>
      </a:schemeClr>
    </dgm:fillClrLst>
    <dgm:linClrLst meth="repeat">
      <a:schemeClr val="lt1"/>
    </dgm:linClrLst>
    <dgm:effectClrLst/>
    <dgm:txLinClrLst/>
    <dgm:txFillClrLst/>
    <dgm:txEffectClrLst/>
  </dgm:styleLbl>
  <dgm:styleLbl name="asst4">
    <dgm:fillClrLst>
      <a:schemeClr val="accent6">
        <a:tint val="70000"/>
      </a:schemeClr>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a:tint val="90000"/>
      </a:schemeClr>
    </dgm:fillClrLst>
    <dgm:linClrLst meth="repeat">
      <a:schemeClr val="accent6">
        <a:tint val="90000"/>
      </a:schemeClr>
    </dgm:linClrLst>
    <dgm:effectClrLst/>
    <dgm:txLinClrLst/>
    <dgm:txFillClrLst/>
    <dgm:txEffectClrLst/>
  </dgm:styleLbl>
  <dgm:styleLbl name="parChTrans2D3">
    <dgm:fillClrLst meth="repeat">
      <a:schemeClr val="accent6">
        <a:tint val="70000"/>
      </a:schemeClr>
    </dgm:fillClrLst>
    <dgm:linClrLst meth="repeat">
      <a:schemeClr val="accent6">
        <a:tint val="70000"/>
      </a:schemeClr>
    </dgm:linClrLst>
    <dgm:effectClrLst/>
    <dgm:txLinClrLst/>
    <dgm:txFillClrLst/>
    <dgm:txEffectClrLst/>
  </dgm:styleLbl>
  <dgm:styleLbl name="parChTrans2D4">
    <dgm:fillClrLst meth="repeat">
      <a:schemeClr val="accent6">
        <a:tint val="50000"/>
      </a:schemeClr>
    </dgm:fillClrLst>
    <dgm:linClrLst meth="repeat">
      <a:schemeClr val="accent6">
        <a:tint val="50000"/>
      </a:schemeClr>
    </dgm:linClrLst>
    <dgm:effectClrLst/>
    <dgm:txLinClrLst/>
    <dgm:txFillClrLst meth="repeat">
      <a:schemeClr val="lt1"/>
    </dgm:txFillClrLst>
    <dgm:txEffectClrLst/>
  </dgm:styleLbl>
  <dgm:styleLbl name="parChTrans1D1">
    <dgm:fillClrLst meth="repeat">
      <a:schemeClr val="accent6">
        <a:shade val="80000"/>
      </a:schemeClr>
    </dgm:fillClrLst>
    <dgm:linClrLst meth="repeat">
      <a:schemeClr val="accent6">
        <a:shade val="80000"/>
      </a:schemeClr>
    </dgm:linClrLst>
    <dgm:effectClrLst/>
    <dgm:txLinClrLst/>
    <dgm:txFillClrLst meth="repeat">
      <a:schemeClr val="tx1"/>
    </dgm:txFillClrLst>
    <dgm:txEffectClrLst/>
  </dgm:styleLbl>
  <dgm:styleLbl name="parChTrans1D2">
    <dgm:fillClrLst meth="repeat">
      <a:schemeClr val="accent6">
        <a:tint val="99000"/>
      </a:schemeClr>
    </dgm:fillClrLst>
    <dgm:linClrLst meth="repeat">
      <a:schemeClr val="accent6">
        <a:tint val="99000"/>
      </a:schemeClr>
    </dgm:linClrLst>
    <dgm:effectClrLst/>
    <dgm:txLinClrLst/>
    <dgm:txFillClrLst meth="repeat">
      <a:schemeClr val="tx1"/>
    </dgm:txFillClrLst>
    <dgm:txEffectClrLst/>
  </dgm:styleLbl>
  <dgm:styleLbl name="parChTrans1D3">
    <dgm:fillClrLst meth="repeat">
      <a:schemeClr val="accent6">
        <a:tint val="80000"/>
      </a:schemeClr>
    </dgm:fillClrLst>
    <dgm:linClrLst meth="repeat">
      <a:schemeClr val="accent6">
        <a:tint val="80000"/>
      </a:schemeClr>
    </dgm:linClrLst>
    <dgm:effectClrLst/>
    <dgm:txLinClrLst/>
    <dgm:txFillClrLst meth="repeat">
      <a:schemeClr val="tx1"/>
    </dgm:txFillClrLst>
    <dgm:txEffectClrLst/>
  </dgm:styleLbl>
  <dgm:styleLbl name="parChTrans1D4">
    <dgm:fillClrLst meth="repeat">
      <a:schemeClr val="accent6">
        <a:tint val="70000"/>
      </a:schemeClr>
    </dgm:fillClrLst>
    <dgm:linClrLst meth="repeat">
      <a:schemeClr val="accent6">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6">
        <a:shade val="80000"/>
      </a:schemeClr>
      <a:schemeClr val="accent6">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6">
        <a:shade val="80000"/>
      </a:schemeClr>
      <a:schemeClr val="accent6">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6">
        <a:shade val="80000"/>
      </a:schemeClr>
      <a:schemeClr val="accent6">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a:schemeClr val="accent6">
        <a:shade val="80000"/>
      </a:schemeClr>
      <a:schemeClr val="accent6">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6">
        <a:shade val="80000"/>
      </a:schemeClr>
      <a:schemeClr val="accent6">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a:tint val="70000"/>
      </a:schemeClr>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6">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5_2">
  <dgm:title val=""/>
  <dgm:desc val=""/>
  <dgm:catLst>
    <dgm:cat type="accent5" pri="11200"/>
  </dgm:catLst>
  <dgm:styleLbl name="node0">
    <dgm:fillClrLst meth="repeat">
      <a:schemeClr val="accent5"/>
    </dgm:fillClrLst>
    <dgm:linClrLst meth="repeat">
      <a:schemeClr val="lt1"/>
    </dgm:linClrLst>
    <dgm:effectClrLst/>
    <dgm:txLinClrLst/>
    <dgm:txFillClrLst/>
    <dgm:txEffectClrLst/>
  </dgm:styleLbl>
  <dgm:styleLbl name="node1">
    <dgm:fillClrLst meth="repeat">
      <a:schemeClr val="accent5"/>
    </dgm:fillClrLst>
    <dgm:linClrLst meth="repeat">
      <a:schemeClr val="lt1"/>
    </dgm:linClrLst>
    <dgm:effectClrLst/>
    <dgm:txLinClrLst/>
    <dgm:txFillClrLst/>
    <dgm:txEffectClrLst/>
  </dgm:styleLbl>
  <dgm:styleLbl name="alignNode1">
    <dgm:fillClrLst meth="repeat">
      <a:schemeClr val="accent5"/>
    </dgm:fillClrLst>
    <dgm:linClrLst meth="repeat">
      <a:schemeClr val="accent5"/>
    </dgm:linClrLst>
    <dgm:effectClrLst/>
    <dgm:txLinClrLst/>
    <dgm:txFillClrLst/>
    <dgm:txEffectClrLst/>
  </dgm:styleLbl>
  <dgm:styleLbl name="lnNode1">
    <dgm:fillClrLst meth="repeat">
      <a:schemeClr val="accent5"/>
    </dgm:fillClrLst>
    <dgm:linClrLst meth="repeat">
      <a:schemeClr val="lt1"/>
    </dgm:linClrLst>
    <dgm:effectClrLst/>
    <dgm:txLinClrLst/>
    <dgm:txFillClrLst/>
    <dgm:txEffectClrLst/>
  </dgm:styleLbl>
  <dgm:styleLbl name="vennNode1">
    <dgm:fillClrLst meth="repeat">
      <a:schemeClr val="accent5">
        <a:alpha val="50000"/>
      </a:schemeClr>
    </dgm:fillClrLst>
    <dgm:linClrLst meth="repeat">
      <a:schemeClr val="lt1"/>
    </dgm:linClrLst>
    <dgm:effectClrLst/>
    <dgm:txLinClrLst/>
    <dgm:txFillClrLst/>
    <dgm:txEffectClrLst/>
  </dgm:styleLbl>
  <dgm:styleLbl name="node2">
    <dgm:fillClrLst meth="repeat">
      <a:schemeClr val="accent5"/>
    </dgm:fillClrLst>
    <dgm:linClrLst meth="repeat">
      <a:schemeClr val="lt1"/>
    </dgm:linClrLst>
    <dgm:effectClrLst/>
    <dgm:txLinClrLst/>
    <dgm:txFillClrLst/>
    <dgm:txEffectClrLst/>
  </dgm:styleLbl>
  <dgm:styleLbl name="node3">
    <dgm:fillClrLst meth="repeat">
      <a:schemeClr val="accent5"/>
    </dgm:fillClrLst>
    <dgm:linClrLst meth="repeat">
      <a:schemeClr val="lt1"/>
    </dgm:linClrLst>
    <dgm:effectClrLst/>
    <dgm:txLinClrLst/>
    <dgm:txFillClrLst/>
    <dgm:txEffectClrLst/>
  </dgm:styleLbl>
  <dgm:styleLbl name="node4">
    <dgm:fillClrLst meth="repeat">
      <a:schemeClr val="accent5"/>
    </dgm:fillClrLst>
    <dgm:linClrLst meth="repeat">
      <a:schemeClr val="lt1"/>
    </dgm:linClrLst>
    <dgm:effectClrLst/>
    <dgm:txLinClrLst/>
    <dgm:txFillClrLst/>
    <dgm:txEffectClrLst/>
  </dgm:styleLbl>
  <dgm:styleLbl name="f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dgm:linClrLst>
    <dgm:effectClrLst/>
    <dgm:txLinClrLst/>
    <dgm:txFillClrLst/>
    <dgm:txEffectClrLst/>
  </dgm:styleLbl>
  <dgm:styleLbl name="asst1">
    <dgm:fillClrLst meth="repeat">
      <a:schemeClr val="accent5"/>
    </dgm:fillClrLst>
    <dgm:linClrLst meth="repeat">
      <a:schemeClr val="lt1"/>
    </dgm:linClrLst>
    <dgm:effectClrLst/>
    <dgm:txLinClrLst/>
    <dgm:txFillClrLst/>
    <dgm:txEffectClrLst/>
  </dgm:styleLbl>
  <dgm:styleLbl name="asst2">
    <dgm:fillClrLst meth="repeat">
      <a:schemeClr val="accent5"/>
    </dgm:fillClrLst>
    <dgm:linClrLst meth="repeat">
      <a:schemeClr val="lt1"/>
    </dgm:linClrLst>
    <dgm:effectClrLst/>
    <dgm:txLinClrLst/>
    <dgm:txFillClrLst/>
    <dgm:txEffectClrLst/>
  </dgm:styleLbl>
  <dgm:styleLbl name="asst3">
    <dgm:fillClrLst meth="repeat">
      <a:schemeClr val="accent5"/>
    </dgm:fillClrLst>
    <dgm:linClrLst meth="repeat">
      <a:schemeClr val="lt1"/>
    </dgm:linClrLst>
    <dgm:effectClrLst/>
    <dgm:txLinClrLst/>
    <dgm:txFillClrLst/>
    <dgm:txEffectClrLst/>
  </dgm:styleLbl>
  <dgm:styleLbl name="asst4">
    <dgm:fillClrLst meth="repeat">
      <a:schemeClr val="accent5"/>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dgm:fillClrLst>
    <dgm:linClrLst meth="repeat">
      <a:schemeClr val="accent5"/>
    </dgm:linClrLst>
    <dgm:effectClrLst/>
    <dgm:txLinClrLst/>
    <dgm:txFillClrLst meth="repeat">
      <a:schemeClr val="lt1"/>
    </dgm:txFillClrLst>
    <dgm:txEffectClrLst/>
  </dgm:styleLbl>
  <dgm:styleLbl name="parChTrans2D3">
    <dgm:fillClrLst meth="repeat">
      <a:schemeClr val="accent5"/>
    </dgm:fillClrLst>
    <dgm:linClrLst meth="repeat">
      <a:schemeClr val="accent5"/>
    </dgm:linClrLst>
    <dgm:effectClrLst/>
    <dgm:txLinClrLst/>
    <dgm:txFillClrLst meth="repeat">
      <a:schemeClr val="lt1"/>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093759C-402B-4499-B9E6-E9B60FB8485E}" type="doc">
      <dgm:prSet loTypeId="urn:microsoft.com/office/officeart/2005/8/layout/list1" loCatId="list" qsTypeId="urn:microsoft.com/office/officeart/2005/8/quickstyle/simple1" qsCatId="simple" csTypeId="urn:microsoft.com/office/officeart/2005/8/colors/accent6_3" csCatId="accent6" phldr="1"/>
      <dgm:spPr/>
      <dgm:t>
        <a:bodyPr/>
        <a:lstStyle/>
        <a:p>
          <a:endParaRPr lang="zh-TW" altLang="en-US"/>
        </a:p>
      </dgm:t>
    </dgm:pt>
    <dgm:pt modelId="{5D48BF39-20A3-45EC-A1B5-E3A3A9624154}">
      <dgm:prSet phldrT="[文字]" custT="1"/>
      <dgm:spPr/>
      <dgm:t>
        <a:bodyPr/>
        <a:lstStyle/>
        <a:p>
          <a:r>
            <a:rPr lang="zh-TW" altLang="en-US" sz="2000" b="1" dirty="0">
              <a:latin typeface="微軟正黑體" panose="020B0604030504040204" pitchFamily="34" charset="-120"/>
              <a:ea typeface="微軟正黑體" panose="020B0604030504040204" pitchFamily="34" charset="-120"/>
            </a:rPr>
            <a:t>公司簡介</a:t>
          </a:r>
        </a:p>
      </dgm:t>
    </dgm:pt>
    <dgm:pt modelId="{CA5D0141-4178-469F-B2EF-CF77B543CFE2}" type="parTrans" cxnId="{1510E794-BE29-413A-9E66-92D63B58348F}">
      <dgm:prSet/>
      <dgm:spPr/>
      <dgm:t>
        <a:bodyPr/>
        <a:lstStyle/>
        <a:p>
          <a:endParaRPr lang="zh-TW" altLang="en-US"/>
        </a:p>
      </dgm:t>
    </dgm:pt>
    <dgm:pt modelId="{31D2681C-AD20-4C11-8A8B-9E32BF8042AD}" type="sibTrans" cxnId="{1510E794-BE29-413A-9E66-92D63B58348F}">
      <dgm:prSet/>
      <dgm:spPr/>
      <dgm:t>
        <a:bodyPr/>
        <a:lstStyle/>
        <a:p>
          <a:endParaRPr lang="zh-TW" altLang="en-US"/>
        </a:p>
      </dgm:t>
    </dgm:pt>
    <dgm:pt modelId="{0E9BB60D-0234-4363-B734-FECE46CD3D30}">
      <dgm:prSet/>
      <dgm:spPr/>
      <dgm:t>
        <a:bodyPr/>
        <a:lstStyle/>
        <a:p>
          <a:r>
            <a:rPr lang="zh-TW" altLang="en-US" b="1" dirty="0">
              <a:solidFill>
                <a:schemeClr val="bg1"/>
              </a:solidFill>
              <a:latin typeface="微軟正黑體" panose="020B0604030504040204" pitchFamily="34" charset="-120"/>
              <a:ea typeface="微軟正黑體" panose="020B0604030504040204" pitchFamily="34" charset="-120"/>
            </a:rPr>
            <a:t>事業發展重點及市場競爭力分析</a:t>
          </a:r>
          <a:endParaRPr lang="en-US" altLang="zh-TW" b="1" dirty="0">
            <a:solidFill>
              <a:schemeClr val="bg1"/>
            </a:solidFill>
            <a:latin typeface="微軟正黑體" panose="020B0604030504040204" pitchFamily="34" charset="-120"/>
            <a:ea typeface="微軟正黑體" panose="020B0604030504040204" pitchFamily="34" charset="-120"/>
          </a:endParaRPr>
        </a:p>
      </dgm:t>
    </dgm:pt>
    <dgm:pt modelId="{CD21149B-427E-425C-B468-7DECDF5DBDE6}" type="parTrans" cxnId="{F99BF298-383D-4481-A330-DFAE95F7AE7C}">
      <dgm:prSet/>
      <dgm:spPr/>
      <dgm:t>
        <a:bodyPr/>
        <a:lstStyle/>
        <a:p>
          <a:endParaRPr lang="zh-TW" altLang="en-US"/>
        </a:p>
      </dgm:t>
    </dgm:pt>
    <dgm:pt modelId="{5F37B6DB-C7A1-40A3-95FD-AEB112FBD14F}" type="sibTrans" cxnId="{F99BF298-383D-4481-A330-DFAE95F7AE7C}">
      <dgm:prSet/>
      <dgm:spPr/>
      <dgm:t>
        <a:bodyPr/>
        <a:lstStyle/>
        <a:p>
          <a:endParaRPr lang="zh-TW" altLang="en-US"/>
        </a:p>
      </dgm:t>
    </dgm:pt>
    <dgm:pt modelId="{C16F5D8F-6632-4BD7-A728-B6982A3D5349}">
      <dgm:prSet custT="1"/>
      <dgm:spPr/>
      <dgm:t>
        <a:bodyPr/>
        <a:lstStyle/>
        <a:p>
          <a:pPr>
            <a:lnSpc>
              <a:spcPct val="70000"/>
            </a:lnSpc>
          </a:pPr>
          <a:r>
            <a:rPr lang="zh-TW" altLang="en-US" sz="1600" dirty="0">
              <a:solidFill>
                <a:schemeClr val="accent6">
                  <a:lumMod val="75000"/>
                </a:schemeClr>
              </a:solidFill>
              <a:latin typeface="微軟正黑體" panose="020B0604030504040204" pitchFamily="34" charset="-120"/>
              <a:ea typeface="微軟正黑體" panose="020B0604030504040204" pitchFamily="34" charset="-120"/>
            </a:rPr>
            <a:t>新藥</a:t>
          </a:r>
          <a:endParaRPr lang="en-US" altLang="zh-TW" sz="1600" dirty="0">
            <a:solidFill>
              <a:schemeClr val="accent6">
                <a:lumMod val="75000"/>
              </a:schemeClr>
            </a:solidFill>
            <a:latin typeface="微軟正黑體" panose="020B0604030504040204" pitchFamily="34" charset="-120"/>
            <a:ea typeface="微軟正黑體" panose="020B0604030504040204" pitchFamily="34" charset="-120"/>
          </a:endParaRPr>
        </a:p>
      </dgm:t>
    </dgm:pt>
    <dgm:pt modelId="{8A58B39B-C2DC-4EF8-B88F-A03F84A86321}" type="parTrans" cxnId="{DB4B4D69-8C66-4F41-9766-D4BF2CD57982}">
      <dgm:prSet/>
      <dgm:spPr/>
      <dgm:t>
        <a:bodyPr/>
        <a:lstStyle/>
        <a:p>
          <a:endParaRPr lang="zh-TW" altLang="en-US"/>
        </a:p>
      </dgm:t>
    </dgm:pt>
    <dgm:pt modelId="{4B424994-5516-43BD-9EA6-F01A74BF5013}" type="sibTrans" cxnId="{DB4B4D69-8C66-4F41-9766-D4BF2CD57982}">
      <dgm:prSet/>
      <dgm:spPr/>
      <dgm:t>
        <a:bodyPr/>
        <a:lstStyle/>
        <a:p>
          <a:endParaRPr lang="zh-TW" altLang="en-US"/>
        </a:p>
      </dgm:t>
    </dgm:pt>
    <dgm:pt modelId="{1BCF5542-50AC-48AA-8928-E7E65AF6661D}">
      <dgm:prSet custT="1"/>
      <dgm:spPr/>
      <dgm:t>
        <a:bodyPr/>
        <a:lstStyle/>
        <a:p>
          <a:pPr>
            <a:lnSpc>
              <a:spcPct val="70000"/>
            </a:lnSpc>
          </a:pPr>
          <a:r>
            <a:rPr lang="zh-TW" altLang="en-US" sz="1600" dirty="0">
              <a:solidFill>
                <a:schemeClr val="accent6">
                  <a:lumMod val="75000"/>
                </a:schemeClr>
              </a:solidFill>
              <a:latin typeface="微軟正黑體" panose="020B0604030504040204" pitchFamily="34" charset="-120"/>
              <a:ea typeface="微軟正黑體" panose="020B0604030504040204" pitchFamily="34" charset="-120"/>
            </a:rPr>
            <a:t>醫美保健</a:t>
          </a:r>
          <a:endParaRPr lang="en-US" altLang="zh-TW" sz="1600" dirty="0">
            <a:solidFill>
              <a:schemeClr val="accent6">
                <a:lumMod val="75000"/>
              </a:schemeClr>
            </a:solidFill>
            <a:latin typeface="微軟正黑體" panose="020B0604030504040204" pitchFamily="34" charset="-120"/>
            <a:ea typeface="微軟正黑體" panose="020B0604030504040204" pitchFamily="34" charset="-120"/>
          </a:endParaRPr>
        </a:p>
      </dgm:t>
    </dgm:pt>
    <dgm:pt modelId="{13373559-69C9-441A-87F9-2C8C5C316F25}" type="parTrans" cxnId="{5B80516E-EB66-40B9-ADA3-57C9801532A9}">
      <dgm:prSet/>
      <dgm:spPr/>
      <dgm:t>
        <a:bodyPr/>
        <a:lstStyle/>
        <a:p>
          <a:endParaRPr lang="zh-TW" altLang="en-US"/>
        </a:p>
      </dgm:t>
    </dgm:pt>
    <dgm:pt modelId="{D3B84343-0DEB-4A5E-A8D3-4363D94D2C9F}" type="sibTrans" cxnId="{5B80516E-EB66-40B9-ADA3-57C9801532A9}">
      <dgm:prSet/>
      <dgm:spPr/>
      <dgm:t>
        <a:bodyPr/>
        <a:lstStyle/>
        <a:p>
          <a:endParaRPr lang="zh-TW" altLang="en-US"/>
        </a:p>
      </dgm:t>
    </dgm:pt>
    <dgm:pt modelId="{9CA2D05B-DF73-408A-ACD8-F3995085E282}">
      <dgm:prSet custT="1"/>
      <dgm:spPr/>
      <dgm:t>
        <a:bodyPr/>
        <a:lstStyle/>
        <a:p>
          <a:pPr>
            <a:lnSpc>
              <a:spcPct val="70000"/>
            </a:lnSpc>
          </a:pPr>
          <a:r>
            <a:rPr lang="zh-TW" altLang="en-US" sz="1600" dirty="0">
              <a:solidFill>
                <a:schemeClr val="accent6">
                  <a:lumMod val="75000"/>
                </a:schemeClr>
              </a:solidFill>
              <a:latin typeface="微軟正黑體" panose="020B0604030504040204" pitchFamily="34" charset="-120"/>
              <a:ea typeface="微軟正黑體" panose="020B0604030504040204" pitchFamily="34" charset="-120"/>
            </a:rPr>
            <a:t>檢驗試劑</a:t>
          </a:r>
          <a:endParaRPr lang="en-US" altLang="zh-TW" sz="1800" dirty="0">
            <a:solidFill>
              <a:schemeClr val="accent6">
                <a:lumMod val="75000"/>
              </a:schemeClr>
            </a:solidFill>
            <a:latin typeface="微軟正黑體" panose="020B0604030504040204" pitchFamily="34" charset="-120"/>
            <a:ea typeface="微軟正黑體" panose="020B0604030504040204" pitchFamily="34" charset="-120"/>
          </a:endParaRPr>
        </a:p>
      </dgm:t>
    </dgm:pt>
    <dgm:pt modelId="{7004FE9A-8BD5-4DE5-8658-99B4CBE47085}" type="parTrans" cxnId="{B2558EAF-C6EB-41EF-940F-030B00AA99ED}">
      <dgm:prSet/>
      <dgm:spPr/>
      <dgm:t>
        <a:bodyPr/>
        <a:lstStyle/>
        <a:p>
          <a:endParaRPr lang="zh-TW" altLang="en-US"/>
        </a:p>
      </dgm:t>
    </dgm:pt>
    <dgm:pt modelId="{5E480EAF-5D3E-4F47-AB03-3835E8DAF60F}" type="sibTrans" cxnId="{B2558EAF-C6EB-41EF-940F-030B00AA99ED}">
      <dgm:prSet/>
      <dgm:spPr/>
      <dgm:t>
        <a:bodyPr/>
        <a:lstStyle/>
        <a:p>
          <a:endParaRPr lang="zh-TW" altLang="en-US"/>
        </a:p>
      </dgm:t>
    </dgm:pt>
    <dgm:pt modelId="{29D39DD1-7E44-47D2-8BCB-C6D8767D005A}">
      <dgm:prSet/>
      <dgm:spPr/>
      <dgm:t>
        <a:bodyPr/>
        <a:lstStyle/>
        <a:p>
          <a:r>
            <a:rPr lang="zh-TW" altLang="en-US" b="1" dirty="0">
              <a:latin typeface="微軟正黑體" panose="020B0604030504040204" pitchFamily="34" charset="-120"/>
              <a:ea typeface="微軟正黑體" panose="020B0604030504040204" pitchFamily="34" charset="-120"/>
            </a:rPr>
            <a:t>未來展望</a:t>
          </a:r>
          <a:endParaRPr lang="en-US" altLang="zh-TW" b="1" dirty="0">
            <a:latin typeface="微軟正黑體" panose="020B0604030504040204" pitchFamily="34" charset="-120"/>
            <a:ea typeface="微軟正黑體" panose="020B0604030504040204" pitchFamily="34" charset="-120"/>
          </a:endParaRPr>
        </a:p>
      </dgm:t>
    </dgm:pt>
    <dgm:pt modelId="{FB9877C5-8194-40CA-ACE3-FBD8ED43CFC7}" type="parTrans" cxnId="{5242333D-93E6-4276-B4EA-884BC54271CC}">
      <dgm:prSet/>
      <dgm:spPr/>
      <dgm:t>
        <a:bodyPr/>
        <a:lstStyle/>
        <a:p>
          <a:endParaRPr lang="zh-TW" altLang="en-US"/>
        </a:p>
      </dgm:t>
    </dgm:pt>
    <dgm:pt modelId="{4E1BD7F6-A8E5-4C10-A66A-5F24E4714549}" type="sibTrans" cxnId="{5242333D-93E6-4276-B4EA-884BC54271CC}">
      <dgm:prSet/>
      <dgm:spPr/>
      <dgm:t>
        <a:bodyPr/>
        <a:lstStyle/>
        <a:p>
          <a:endParaRPr lang="zh-TW" altLang="en-US"/>
        </a:p>
      </dgm:t>
    </dgm:pt>
    <dgm:pt modelId="{47B6CE88-7B50-4FBF-8CD9-2ECE43073269}">
      <dgm:prSet custT="1"/>
      <dgm:spPr/>
      <dgm:t>
        <a:bodyPr/>
        <a:lstStyle/>
        <a:p>
          <a:r>
            <a:rPr lang="zh-TW" altLang="en-US" sz="2000" b="1">
              <a:latin typeface="微軟正黑體" panose="020B0604030504040204" pitchFamily="34" charset="-120"/>
              <a:ea typeface="微軟正黑體" panose="020B0604030504040204" pitchFamily="34" charset="-120"/>
            </a:rPr>
            <a:t>營運概況</a:t>
          </a:r>
          <a:endParaRPr lang="zh-TW" altLang="en-US" sz="2000" b="1" dirty="0">
            <a:latin typeface="微軟正黑體" panose="020B0604030504040204" pitchFamily="34" charset="-120"/>
            <a:ea typeface="微軟正黑體" panose="020B0604030504040204" pitchFamily="34" charset="-120"/>
          </a:endParaRPr>
        </a:p>
      </dgm:t>
    </dgm:pt>
    <dgm:pt modelId="{BE8441C9-127E-4787-84F5-1BD9A41970DC}" type="parTrans" cxnId="{605E7E76-6755-46E7-91C0-12CB1F09B304}">
      <dgm:prSet/>
      <dgm:spPr/>
      <dgm:t>
        <a:bodyPr/>
        <a:lstStyle/>
        <a:p>
          <a:endParaRPr lang="zh-TW" altLang="en-US"/>
        </a:p>
      </dgm:t>
    </dgm:pt>
    <dgm:pt modelId="{03041AAB-4B5C-4E79-BCE2-030FF06FD7F1}" type="sibTrans" cxnId="{605E7E76-6755-46E7-91C0-12CB1F09B304}">
      <dgm:prSet/>
      <dgm:spPr/>
      <dgm:t>
        <a:bodyPr/>
        <a:lstStyle/>
        <a:p>
          <a:endParaRPr lang="zh-TW" altLang="en-US"/>
        </a:p>
      </dgm:t>
    </dgm:pt>
    <dgm:pt modelId="{CFBEDAE2-09C5-4483-918D-7E130A2A5E09}" type="pres">
      <dgm:prSet presAssocID="{3093759C-402B-4499-B9E6-E9B60FB8485E}" presName="linear" presStyleCnt="0">
        <dgm:presLayoutVars>
          <dgm:dir/>
          <dgm:animLvl val="lvl"/>
          <dgm:resizeHandles val="exact"/>
        </dgm:presLayoutVars>
      </dgm:prSet>
      <dgm:spPr/>
      <dgm:t>
        <a:bodyPr/>
        <a:lstStyle/>
        <a:p>
          <a:endParaRPr lang="zh-TW" altLang="en-US"/>
        </a:p>
      </dgm:t>
    </dgm:pt>
    <dgm:pt modelId="{C43723D2-1638-421C-9C5F-CBF416F46449}" type="pres">
      <dgm:prSet presAssocID="{5D48BF39-20A3-45EC-A1B5-E3A3A9624154}" presName="parentLin" presStyleCnt="0"/>
      <dgm:spPr/>
    </dgm:pt>
    <dgm:pt modelId="{6D79714C-30BD-4447-AB40-B0D3F4666930}" type="pres">
      <dgm:prSet presAssocID="{5D48BF39-20A3-45EC-A1B5-E3A3A9624154}" presName="parentLeftMargin" presStyleLbl="node1" presStyleIdx="0" presStyleCnt="4"/>
      <dgm:spPr/>
      <dgm:t>
        <a:bodyPr/>
        <a:lstStyle/>
        <a:p>
          <a:endParaRPr lang="zh-TW" altLang="en-US"/>
        </a:p>
      </dgm:t>
    </dgm:pt>
    <dgm:pt modelId="{9BA4CD51-BEF4-4481-B10A-E8C10042B308}" type="pres">
      <dgm:prSet presAssocID="{5D48BF39-20A3-45EC-A1B5-E3A3A9624154}" presName="parentText" presStyleLbl="node1" presStyleIdx="0" presStyleCnt="4" custScaleY="93389">
        <dgm:presLayoutVars>
          <dgm:chMax val="0"/>
          <dgm:bulletEnabled val="1"/>
        </dgm:presLayoutVars>
      </dgm:prSet>
      <dgm:spPr/>
      <dgm:t>
        <a:bodyPr/>
        <a:lstStyle/>
        <a:p>
          <a:endParaRPr lang="zh-TW" altLang="en-US"/>
        </a:p>
      </dgm:t>
    </dgm:pt>
    <dgm:pt modelId="{69DA4EC5-CA6C-4B53-9E6F-252F7D6DF11E}" type="pres">
      <dgm:prSet presAssocID="{5D48BF39-20A3-45EC-A1B5-E3A3A9624154}" presName="negativeSpace" presStyleCnt="0"/>
      <dgm:spPr/>
    </dgm:pt>
    <dgm:pt modelId="{AA0C241A-D318-4832-B631-789F7FA602B9}" type="pres">
      <dgm:prSet presAssocID="{5D48BF39-20A3-45EC-A1B5-E3A3A9624154}" presName="childText" presStyleLbl="conFgAcc1" presStyleIdx="0" presStyleCnt="4" custScaleY="101810" custLinFactNeighborX="2577" custLinFactNeighborY="31798">
        <dgm:presLayoutVars>
          <dgm:bulletEnabled val="1"/>
        </dgm:presLayoutVars>
      </dgm:prSet>
      <dgm:spPr/>
    </dgm:pt>
    <dgm:pt modelId="{A2EAE6E9-4B57-42D3-AD3E-9470018F763A}" type="pres">
      <dgm:prSet presAssocID="{31D2681C-AD20-4C11-8A8B-9E32BF8042AD}" presName="spaceBetweenRectangles" presStyleCnt="0"/>
      <dgm:spPr/>
    </dgm:pt>
    <dgm:pt modelId="{AA14CB6D-BC9D-4814-B86F-8FA512C8F9EC}" type="pres">
      <dgm:prSet presAssocID="{47B6CE88-7B50-4FBF-8CD9-2ECE43073269}" presName="parentLin" presStyleCnt="0"/>
      <dgm:spPr/>
    </dgm:pt>
    <dgm:pt modelId="{14089068-4FA7-4357-AC14-968ACEA68E24}" type="pres">
      <dgm:prSet presAssocID="{47B6CE88-7B50-4FBF-8CD9-2ECE43073269}" presName="parentLeftMargin" presStyleLbl="node1" presStyleIdx="0" presStyleCnt="4"/>
      <dgm:spPr/>
      <dgm:t>
        <a:bodyPr/>
        <a:lstStyle/>
        <a:p>
          <a:endParaRPr lang="zh-TW" altLang="en-US"/>
        </a:p>
      </dgm:t>
    </dgm:pt>
    <dgm:pt modelId="{9F22D482-0492-4552-950D-80D4CF70CF60}" type="pres">
      <dgm:prSet presAssocID="{47B6CE88-7B50-4FBF-8CD9-2ECE43073269}" presName="parentText" presStyleLbl="node1" presStyleIdx="1" presStyleCnt="4">
        <dgm:presLayoutVars>
          <dgm:chMax val="0"/>
          <dgm:bulletEnabled val="1"/>
        </dgm:presLayoutVars>
      </dgm:prSet>
      <dgm:spPr/>
      <dgm:t>
        <a:bodyPr/>
        <a:lstStyle/>
        <a:p>
          <a:endParaRPr lang="zh-TW" altLang="en-US"/>
        </a:p>
      </dgm:t>
    </dgm:pt>
    <dgm:pt modelId="{22A36E33-6A5A-49F5-9355-DED2C8515A8A}" type="pres">
      <dgm:prSet presAssocID="{47B6CE88-7B50-4FBF-8CD9-2ECE43073269}" presName="negativeSpace" presStyleCnt="0"/>
      <dgm:spPr/>
    </dgm:pt>
    <dgm:pt modelId="{AC0371EE-7DEB-4D87-B0EF-41D1BC1DB73F}" type="pres">
      <dgm:prSet presAssocID="{47B6CE88-7B50-4FBF-8CD9-2ECE43073269}" presName="childText" presStyleLbl="conFgAcc1" presStyleIdx="1" presStyleCnt="4">
        <dgm:presLayoutVars>
          <dgm:bulletEnabled val="1"/>
        </dgm:presLayoutVars>
      </dgm:prSet>
      <dgm:spPr/>
    </dgm:pt>
    <dgm:pt modelId="{25B5E3C4-1FCE-4B27-BB03-D99F45ADDC89}" type="pres">
      <dgm:prSet presAssocID="{03041AAB-4B5C-4E79-BCE2-030FF06FD7F1}" presName="spaceBetweenRectangles" presStyleCnt="0"/>
      <dgm:spPr/>
    </dgm:pt>
    <dgm:pt modelId="{E3E3FF96-8F9A-44E7-9310-9F72DAB72662}" type="pres">
      <dgm:prSet presAssocID="{0E9BB60D-0234-4363-B734-FECE46CD3D30}" presName="parentLin" presStyleCnt="0"/>
      <dgm:spPr/>
    </dgm:pt>
    <dgm:pt modelId="{27326F10-0F73-4864-BBB7-DF277CF39558}" type="pres">
      <dgm:prSet presAssocID="{0E9BB60D-0234-4363-B734-FECE46CD3D30}" presName="parentLeftMargin" presStyleLbl="node1" presStyleIdx="1" presStyleCnt="4"/>
      <dgm:spPr/>
      <dgm:t>
        <a:bodyPr/>
        <a:lstStyle/>
        <a:p>
          <a:endParaRPr lang="zh-TW" altLang="en-US"/>
        </a:p>
      </dgm:t>
    </dgm:pt>
    <dgm:pt modelId="{052392A4-3687-4454-8E23-EE73362DD408}" type="pres">
      <dgm:prSet presAssocID="{0E9BB60D-0234-4363-B734-FECE46CD3D30}" presName="parentText" presStyleLbl="node1" presStyleIdx="2" presStyleCnt="4">
        <dgm:presLayoutVars>
          <dgm:chMax val="0"/>
          <dgm:bulletEnabled val="1"/>
        </dgm:presLayoutVars>
      </dgm:prSet>
      <dgm:spPr/>
      <dgm:t>
        <a:bodyPr/>
        <a:lstStyle/>
        <a:p>
          <a:endParaRPr lang="zh-TW" altLang="en-US"/>
        </a:p>
      </dgm:t>
    </dgm:pt>
    <dgm:pt modelId="{C5068D5A-4F33-4ACC-922B-B1D00AE03B9C}" type="pres">
      <dgm:prSet presAssocID="{0E9BB60D-0234-4363-B734-FECE46CD3D30}" presName="negativeSpace" presStyleCnt="0"/>
      <dgm:spPr/>
    </dgm:pt>
    <dgm:pt modelId="{6D03D557-89F5-49AE-AADE-3FECEF8BC8D7}" type="pres">
      <dgm:prSet presAssocID="{0E9BB60D-0234-4363-B734-FECE46CD3D30}" presName="childText" presStyleLbl="conFgAcc1" presStyleIdx="2" presStyleCnt="4" custLinFactNeighborX="-9360" custLinFactNeighborY="-38773">
        <dgm:presLayoutVars>
          <dgm:bulletEnabled val="1"/>
        </dgm:presLayoutVars>
      </dgm:prSet>
      <dgm:spPr/>
      <dgm:t>
        <a:bodyPr/>
        <a:lstStyle/>
        <a:p>
          <a:endParaRPr lang="zh-TW" altLang="en-US"/>
        </a:p>
      </dgm:t>
    </dgm:pt>
    <dgm:pt modelId="{FD668111-10DF-4276-BF33-C7ED799EB784}" type="pres">
      <dgm:prSet presAssocID="{5F37B6DB-C7A1-40A3-95FD-AEB112FBD14F}" presName="spaceBetweenRectangles" presStyleCnt="0"/>
      <dgm:spPr/>
    </dgm:pt>
    <dgm:pt modelId="{5951BAE3-81F0-45AF-B18F-F6DCA8BCC6DF}" type="pres">
      <dgm:prSet presAssocID="{29D39DD1-7E44-47D2-8BCB-C6D8767D005A}" presName="parentLin" presStyleCnt="0"/>
      <dgm:spPr/>
    </dgm:pt>
    <dgm:pt modelId="{C6F49270-2AB0-44BA-9BCB-866221BF91BA}" type="pres">
      <dgm:prSet presAssocID="{29D39DD1-7E44-47D2-8BCB-C6D8767D005A}" presName="parentLeftMargin" presStyleLbl="node1" presStyleIdx="2" presStyleCnt="4"/>
      <dgm:spPr/>
      <dgm:t>
        <a:bodyPr/>
        <a:lstStyle/>
        <a:p>
          <a:endParaRPr lang="zh-TW" altLang="en-US"/>
        </a:p>
      </dgm:t>
    </dgm:pt>
    <dgm:pt modelId="{2C622F5B-7B6F-44D4-AB42-BB065045691C}" type="pres">
      <dgm:prSet presAssocID="{29D39DD1-7E44-47D2-8BCB-C6D8767D005A}" presName="parentText" presStyleLbl="node1" presStyleIdx="3" presStyleCnt="4">
        <dgm:presLayoutVars>
          <dgm:chMax val="0"/>
          <dgm:bulletEnabled val="1"/>
        </dgm:presLayoutVars>
      </dgm:prSet>
      <dgm:spPr/>
      <dgm:t>
        <a:bodyPr/>
        <a:lstStyle/>
        <a:p>
          <a:endParaRPr lang="zh-TW" altLang="en-US"/>
        </a:p>
      </dgm:t>
    </dgm:pt>
    <dgm:pt modelId="{01A2DFED-4A20-4FF0-B6FE-8A18330CD3B5}" type="pres">
      <dgm:prSet presAssocID="{29D39DD1-7E44-47D2-8BCB-C6D8767D005A}" presName="negativeSpace" presStyleCnt="0"/>
      <dgm:spPr/>
    </dgm:pt>
    <dgm:pt modelId="{80F30040-098E-4900-8FA1-DB2D70141945}" type="pres">
      <dgm:prSet presAssocID="{29D39DD1-7E44-47D2-8BCB-C6D8767D005A}" presName="childText" presStyleLbl="conFgAcc1" presStyleIdx="3" presStyleCnt="4">
        <dgm:presLayoutVars>
          <dgm:bulletEnabled val="1"/>
        </dgm:presLayoutVars>
      </dgm:prSet>
      <dgm:spPr/>
    </dgm:pt>
  </dgm:ptLst>
  <dgm:cxnLst>
    <dgm:cxn modelId="{91513E3E-7423-4E1E-8D74-82A9AEE76C54}" type="presOf" srcId="{29D39DD1-7E44-47D2-8BCB-C6D8767D005A}" destId="{2C622F5B-7B6F-44D4-AB42-BB065045691C}" srcOrd="1" destOrd="0" presId="urn:microsoft.com/office/officeart/2005/8/layout/list1"/>
    <dgm:cxn modelId="{605E7E76-6755-46E7-91C0-12CB1F09B304}" srcId="{3093759C-402B-4499-B9E6-E9B60FB8485E}" destId="{47B6CE88-7B50-4FBF-8CD9-2ECE43073269}" srcOrd="1" destOrd="0" parTransId="{BE8441C9-127E-4787-84F5-1BD9A41970DC}" sibTransId="{03041AAB-4B5C-4E79-BCE2-030FF06FD7F1}"/>
    <dgm:cxn modelId="{07544454-3CB1-491E-80C9-348C60CB6A49}" type="presOf" srcId="{C16F5D8F-6632-4BD7-A728-B6982A3D5349}" destId="{6D03D557-89F5-49AE-AADE-3FECEF8BC8D7}" srcOrd="0" destOrd="0" presId="urn:microsoft.com/office/officeart/2005/8/layout/list1"/>
    <dgm:cxn modelId="{A152E6B4-647A-4EC8-822B-BA68FB85C34C}" type="presOf" srcId="{5D48BF39-20A3-45EC-A1B5-E3A3A9624154}" destId="{6D79714C-30BD-4447-AB40-B0D3F4666930}" srcOrd="0" destOrd="0" presId="urn:microsoft.com/office/officeart/2005/8/layout/list1"/>
    <dgm:cxn modelId="{1510E794-BE29-413A-9E66-92D63B58348F}" srcId="{3093759C-402B-4499-B9E6-E9B60FB8485E}" destId="{5D48BF39-20A3-45EC-A1B5-E3A3A9624154}" srcOrd="0" destOrd="0" parTransId="{CA5D0141-4178-469F-B2EF-CF77B543CFE2}" sibTransId="{31D2681C-AD20-4C11-8A8B-9E32BF8042AD}"/>
    <dgm:cxn modelId="{25C02CDC-6D10-4AEB-B721-25D9E4D90814}" type="presOf" srcId="{1BCF5542-50AC-48AA-8928-E7E65AF6661D}" destId="{6D03D557-89F5-49AE-AADE-3FECEF8BC8D7}" srcOrd="0" destOrd="1" presId="urn:microsoft.com/office/officeart/2005/8/layout/list1"/>
    <dgm:cxn modelId="{DB4B4D69-8C66-4F41-9766-D4BF2CD57982}" srcId="{0E9BB60D-0234-4363-B734-FECE46CD3D30}" destId="{C16F5D8F-6632-4BD7-A728-B6982A3D5349}" srcOrd="0" destOrd="0" parTransId="{8A58B39B-C2DC-4EF8-B88F-A03F84A86321}" sibTransId="{4B424994-5516-43BD-9EA6-F01A74BF5013}"/>
    <dgm:cxn modelId="{1EF78F5A-686B-4476-897F-C8946413BCFF}" type="presOf" srcId="{47B6CE88-7B50-4FBF-8CD9-2ECE43073269}" destId="{9F22D482-0492-4552-950D-80D4CF70CF60}" srcOrd="1" destOrd="0" presId="urn:microsoft.com/office/officeart/2005/8/layout/list1"/>
    <dgm:cxn modelId="{5B80516E-EB66-40B9-ADA3-57C9801532A9}" srcId="{0E9BB60D-0234-4363-B734-FECE46CD3D30}" destId="{1BCF5542-50AC-48AA-8928-E7E65AF6661D}" srcOrd="1" destOrd="0" parTransId="{13373559-69C9-441A-87F9-2C8C5C316F25}" sibTransId="{D3B84343-0DEB-4A5E-A8D3-4363D94D2C9F}"/>
    <dgm:cxn modelId="{5952353E-F2FE-43C3-A550-3522B0F908AF}" type="presOf" srcId="{0E9BB60D-0234-4363-B734-FECE46CD3D30}" destId="{052392A4-3687-4454-8E23-EE73362DD408}" srcOrd="1" destOrd="0" presId="urn:microsoft.com/office/officeart/2005/8/layout/list1"/>
    <dgm:cxn modelId="{AF2EADBD-14B1-4CBE-A389-DD0E11737888}" type="presOf" srcId="{47B6CE88-7B50-4FBF-8CD9-2ECE43073269}" destId="{14089068-4FA7-4357-AC14-968ACEA68E24}" srcOrd="0" destOrd="0" presId="urn:microsoft.com/office/officeart/2005/8/layout/list1"/>
    <dgm:cxn modelId="{3CE21A92-3ABC-4A51-8A4D-9B0274581116}" type="presOf" srcId="{3093759C-402B-4499-B9E6-E9B60FB8485E}" destId="{CFBEDAE2-09C5-4483-918D-7E130A2A5E09}" srcOrd="0" destOrd="0" presId="urn:microsoft.com/office/officeart/2005/8/layout/list1"/>
    <dgm:cxn modelId="{5242333D-93E6-4276-B4EA-884BC54271CC}" srcId="{3093759C-402B-4499-B9E6-E9B60FB8485E}" destId="{29D39DD1-7E44-47D2-8BCB-C6D8767D005A}" srcOrd="3" destOrd="0" parTransId="{FB9877C5-8194-40CA-ACE3-FBD8ED43CFC7}" sibTransId="{4E1BD7F6-A8E5-4C10-A66A-5F24E4714549}"/>
    <dgm:cxn modelId="{3AC46322-EF38-41C8-98BB-DADE9A142FDA}" type="presOf" srcId="{5D48BF39-20A3-45EC-A1B5-E3A3A9624154}" destId="{9BA4CD51-BEF4-4481-B10A-E8C10042B308}" srcOrd="1" destOrd="0" presId="urn:microsoft.com/office/officeart/2005/8/layout/list1"/>
    <dgm:cxn modelId="{F99BF298-383D-4481-A330-DFAE95F7AE7C}" srcId="{3093759C-402B-4499-B9E6-E9B60FB8485E}" destId="{0E9BB60D-0234-4363-B734-FECE46CD3D30}" srcOrd="2" destOrd="0" parTransId="{CD21149B-427E-425C-B468-7DECDF5DBDE6}" sibTransId="{5F37B6DB-C7A1-40A3-95FD-AEB112FBD14F}"/>
    <dgm:cxn modelId="{B2558EAF-C6EB-41EF-940F-030B00AA99ED}" srcId="{0E9BB60D-0234-4363-B734-FECE46CD3D30}" destId="{9CA2D05B-DF73-408A-ACD8-F3995085E282}" srcOrd="2" destOrd="0" parTransId="{7004FE9A-8BD5-4DE5-8658-99B4CBE47085}" sibTransId="{5E480EAF-5D3E-4F47-AB03-3835E8DAF60F}"/>
    <dgm:cxn modelId="{2D34BC44-3130-4E31-BBC0-1EF3DC78CC20}" type="presOf" srcId="{9CA2D05B-DF73-408A-ACD8-F3995085E282}" destId="{6D03D557-89F5-49AE-AADE-3FECEF8BC8D7}" srcOrd="0" destOrd="2" presId="urn:microsoft.com/office/officeart/2005/8/layout/list1"/>
    <dgm:cxn modelId="{30FF3088-33F3-4384-B745-77BA6A2F06E6}" type="presOf" srcId="{29D39DD1-7E44-47D2-8BCB-C6D8767D005A}" destId="{C6F49270-2AB0-44BA-9BCB-866221BF91BA}" srcOrd="0" destOrd="0" presId="urn:microsoft.com/office/officeart/2005/8/layout/list1"/>
    <dgm:cxn modelId="{34A068B0-F7A8-4EA5-8E84-E36FAE1C1768}" type="presOf" srcId="{0E9BB60D-0234-4363-B734-FECE46CD3D30}" destId="{27326F10-0F73-4864-BBB7-DF277CF39558}" srcOrd="0" destOrd="0" presId="urn:microsoft.com/office/officeart/2005/8/layout/list1"/>
    <dgm:cxn modelId="{DDAB6FDA-6767-4A22-BA98-6EC4318C62FA}" type="presParOf" srcId="{CFBEDAE2-09C5-4483-918D-7E130A2A5E09}" destId="{C43723D2-1638-421C-9C5F-CBF416F46449}" srcOrd="0" destOrd="0" presId="urn:microsoft.com/office/officeart/2005/8/layout/list1"/>
    <dgm:cxn modelId="{B2ECD977-16FC-4FD2-AB5A-B01E654168E1}" type="presParOf" srcId="{C43723D2-1638-421C-9C5F-CBF416F46449}" destId="{6D79714C-30BD-4447-AB40-B0D3F4666930}" srcOrd="0" destOrd="0" presId="urn:microsoft.com/office/officeart/2005/8/layout/list1"/>
    <dgm:cxn modelId="{2883111B-29AF-4E53-A4E2-400F050041A4}" type="presParOf" srcId="{C43723D2-1638-421C-9C5F-CBF416F46449}" destId="{9BA4CD51-BEF4-4481-B10A-E8C10042B308}" srcOrd="1" destOrd="0" presId="urn:microsoft.com/office/officeart/2005/8/layout/list1"/>
    <dgm:cxn modelId="{21DF23DE-AD23-44AD-AE16-039E8B37C014}" type="presParOf" srcId="{CFBEDAE2-09C5-4483-918D-7E130A2A5E09}" destId="{69DA4EC5-CA6C-4B53-9E6F-252F7D6DF11E}" srcOrd="1" destOrd="0" presId="urn:microsoft.com/office/officeart/2005/8/layout/list1"/>
    <dgm:cxn modelId="{A75E51FE-843B-44CB-BDE8-1E3D60C63262}" type="presParOf" srcId="{CFBEDAE2-09C5-4483-918D-7E130A2A5E09}" destId="{AA0C241A-D318-4832-B631-789F7FA602B9}" srcOrd="2" destOrd="0" presId="urn:microsoft.com/office/officeart/2005/8/layout/list1"/>
    <dgm:cxn modelId="{994406EA-B07B-41CB-94C3-9D4F0E414B2D}" type="presParOf" srcId="{CFBEDAE2-09C5-4483-918D-7E130A2A5E09}" destId="{A2EAE6E9-4B57-42D3-AD3E-9470018F763A}" srcOrd="3" destOrd="0" presId="urn:microsoft.com/office/officeart/2005/8/layout/list1"/>
    <dgm:cxn modelId="{08C6F45D-0A73-4F25-ABB4-ACDFD17793FE}" type="presParOf" srcId="{CFBEDAE2-09C5-4483-918D-7E130A2A5E09}" destId="{AA14CB6D-BC9D-4814-B86F-8FA512C8F9EC}" srcOrd="4" destOrd="0" presId="urn:microsoft.com/office/officeart/2005/8/layout/list1"/>
    <dgm:cxn modelId="{27FB2777-966B-4F2B-8B87-AFFCE46D8036}" type="presParOf" srcId="{AA14CB6D-BC9D-4814-B86F-8FA512C8F9EC}" destId="{14089068-4FA7-4357-AC14-968ACEA68E24}" srcOrd="0" destOrd="0" presId="urn:microsoft.com/office/officeart/2005/8/layout/list1"/>
    <dgm:cxn modelId="{5F2AC737-A958-4020-925E-1565DEF6752D}" type="presParOf" srcId="{AA14CB6D-BC9D-4814-B86F-8FA512C8F9EC}" destId="{9F22D482-0492-4552-950D-80D4CF70CF60}" srcOrd="1" destOrd="0" presId="urn:microsoft.com/office/officeart/2005/8/layout/list1"/>
    <dgm:cxn modelId="{F167B4F2-B354-4714-92A5-6B37F8B785E4}" type="presParOf" srcId="{CFBEDAE2-09C5-4483-918D-7E130A2A5E09}" destId="{22A36E33-6A5A-49F5-9355-DED2C8515A8A}" srcOrd="5" destOrd="0" presId="urn:microsoft.com/office/officeart/2005/8/layout/list1"/>
    <dgm:cxn modelId="{60D5A006-7910-4A5C-8EAC-2E9242F6A1DC}" type="presParOf" srcId="{CFBEDAE2-09C5-4483-918D-7E130A2A5E09}" destId="{AC0371EE-7DEB-4D87-B0EF-41D1BC1DB73F}" srcOrd="6" destOrd="0" presId="urn:microsoft.com/office/officeart/2005/8/layout/list1"/>
    <dgm:cxn modelId="{EB06530F-321E-4C12-80A4-729D96DD793C}" type="presParOf" srcId="{CFBEDAE2-09C5-4483-918D-7E130A2A5E09}" destId="{25B5E3C4-1FCE-4B27-BB03-D99F45ADDC89}" srcOrd="7" destOrd="0" presId="urn:microsoft.com/office/officeart/2005/8/layout/list1"/>
    <dgm:cxn modelId="{A527A8EF-F880-453D-B0FF-880273C2AE92}" type="presParOf" srcId="{CFBEDAE2-09C5-4483-918D-7E130A2A5E09}" destId="{E3E3FF96-8F9A-44E7-9310-9F72DAB72662}" srcOrd="8" destOrd="0" presId="urn:microsoft.com/office/officeart/2005/8/layout/list1"/>
    <dgm:cxn modelId="{387FED1A-AA5B-48E2-95F7-B1D3223948E5}" type="presParOf" srcId="{E3E3FF96-8F9A-44E7-9310-9F72DAB72662}" destId="{27326F10-0F73-4864-BBB7-DF277CF39558}" srcOrd="0" destOrd="0" presId="urn:microsoft.com/office/officeart/2005/8/layout/list1"/>
    <dgm:cxn modelId="{80B39189-CE0E-4082-BB6B-58C1F144E480}" type="presParOf" srcId="{E3E3FF96-8F9A-44E7-9310-9F72DAB72662}" destId="{052392A4-3687-4454-8E23-EE73362DD408}" srcOrd="1" destOrd="0" presId="urn:microsoft.com/office/officeart/2005/8/layout/list1"/>
    <dgm:cxn modelId="{CE4E019A-4DEA-4FFC-8F52-31081388FEB1}" type="presParOf" srcId="{CFBEDAE2-09C5-4483-918D-7E130A2A5E09}" destId="{C5068D5A-4F33-4ACC-922B-B1D00AE03B9C}" srcOrd="9" destOrd="0" presId="urn:microsoft.com/office/officeart/2005/8/layout/list1"/>
    <dgm:cxn modelId="{C65314B3-B6E2-48D6-8475-6B96A11FE112}" type="presParOf" srcId="{CFBEDAE2-09C5-4483-918D-7E130A2A5E09}" destId="{6D03D557-89F5-49AE-AADE-3FECEF8BC8D7}" srcOrd="10" destOrd="0" presId="urn:microsoft.com/office/officeart/2005/8/layout/list1"/>
    <dgm:cxn modelId="{709BAB85-29DD-49C5-ADFD-FF6F413085A8}" type="presParOf" srcId="{CFBEDAE2-09C5-4483-918D-7E130A2A5E09}" destId="{FD668111-10DF-4276-BF33-C7ED799EB784}" srcOrd="11" destOrd="0" presId="urn:microsoft.com/office/officeart/2005/8/layout/list1"/>
    <dgm:cxn modelId="{B278C7B0-ABE5-4D0A-89B7-ED51FB9BF828}" type="presParOf" srcId="{CFBEDAE2-09C5-4483-918D-7E130A2A5E09}" destId="{5951BAE3-81F0-45AF-B18F-F6DCA8BCC6DF}" srcOrd="12" destOrd="0" presId="urn:microsoft.com/office/officeart/2005/8/layout/list1"/>
    <dgm:cxn modelId="{D6F71FC4-32F3-40F6-A420-84FCB5E1FC86}" type="presParOf" srcId="{5951BAE3-81F0-45AF-B18F-F6DCA8BCC6DF}" destId="{C6F49270-2AB0-44BA-9BCB-866221BF91BA}" srcOrd="0" destOrd="0" presId="urn:microsoft.com/office/officeart/2005/8/layout/list1"/>
    <dgm:cxn modelId="{74C8019F-EC40-481D-B0F3-0CA420D42853}" type="presParOf" srcId="{5951BAE3-81F0-45AF-B18F-F6DCA8BCC6DF}" destId="{2C622F5B-7B6F-44D4-AB42-BB065045691C}" srcOrd="1" destOrd="0" presId="urn:microsoft.com/office/officeart/2005/8/layout/list1"/>
    <dgm:cxn modelId="{BD229503-CEB7-476E-8004-C9A6AA748C35}" type="presParOf" srcId="{CFBEDAE2-09C5-4483-918D-7E130A2A5E09}" destId="{01A2DFED-4A20-4FF0-B6FE-8A18330CD3B5}" srcOrd="13" destOrd="0" presId="urn:microsoft.com/office/officeart/2005/8/layout/list1"/>
    <dgm:cxn modelId="{C00FCEE0-0BC9-48FB-AEE2-0ECA2AB5898A}" type="presParOf" srcId="{CFBEDAE2-09C5-4483-918D-7E130A2A5E09}" destId="{80F30040-098E-4900-8FA1-DB2D70141945}" srcOrd="14"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C8C95C3-C916-4774-A3D2-32147902EF13}" type="doc">
      <dgm:prSet loTypeId="urn:microsoft.com/office/officeart/2008/layout/NameandTitleOrganizationalChart" loCatId="hierarchy" qsTypeId="urn:microsoft.com/office/officeart/2005/8/quickstyle/simple1" qsCatId="simple" csTypeId="urn:microsoft.com/office/officeart/2005/8/colors/accent5_2" csCatId="accent5" phldr="1"/>
      <dgm:spPr/>
      <dgm:t>
        <a:bodyPr/>
        <a:lstStyle/>
        <a:p>
          <a:endParaRPr lang="zh-TW" altLang="en-US"/>
        </a:p>
      </dgm:t>
    </dgm:pt>
    <dgm:pt modelId="{56D3527C-76B9-42B0-AEF1-4CF05DBC1869}">
      <dgm:prSet phldrT="[文字]" custT="1"/>
      <dgm:spPr>
        <a:ln>
          <a:noFill/>
        </a:ln>
      </dgm:spPr>
      <dgm:t>
        <a:bodyPr/>
        <a:lstStyle/>
        <a:p>
          <a:r>
            <a:rPr lang="zh-TW" altLang="en-US" sz="2000" b="1" dirty="0">
              <a:latin typeface="微軟正黑體" pitchFamily="34" charset="-120"/>
              <a:ea typeface="微軟正黑體" pitchFamily="34" charset="-120"/>
            </a:rPr>
            <a:t>班友公司及其股東</a:t>
          </a:r>
        </a:p>
      </dgm:t>
    </dgm:pt>
    <dgm:pt modelId="{95476C0A-BB2F-4B81-8976-9F0DD19F5949}" type="parTrans" cxnId="{7FBF46A8-6F49-4561-8C10-13B0045AAC10}">
      <dgm:prSet/>
      <dgm:spPr/>
      <dgm:t>
        <a:bodyPr/>
        <a:lstStyle/>
        <a:p>
          <a:endParaRPr lang="zh-TW" altLang="en-US"/>
        </a:p>
      </dgm:t>
    </dgm:pt>
    <dgm:pt modelId="{C1ACA126-7092-45D5-BD7A-2E239A2457B7}" type="sibTrans" cxnId="{7FBF46A8-6F49-4561-8C10-13B0045AAC10}">
      <dgm:prSet/>
      <dgm:spPr>
        <a:solidFill>
          <a:schemeClr val="bg1">
            <a:lumMod val="85000"/>
            <a:alpha val="90000"/>
          </a:schemeClr>
        </a:solidFill>
      </dgm:spPr>
      <dgm:t>
        <a:bodyPr/>
        <a:lstStyle/>
        <a:p>
          <a:pPr algn="ctr"/>
          <a:r>
            <a:rPr lang="en-US" altLang="zh-TW" b="1" dirty="0">
              <a:solidFill>
                <a:schemeClr val="accent6">
                  <a:lumMod val="75000"/>
                </a:schemeClr>
              </a:solidFill>
              <a:latin typeface="微軟正黑體" pitchFamily="34" charset="-120"/>
              <a:ea typeface="微軟正黑體" pitchFamily="34" charset="-120"/>
            </a:rPr>
            <a:t>(</a:t>
          </a:r>
          <a:r>
            <a:rPr lang="zh-TW" altLang="en-US" b="1" dirty="0">
              <a:solidFill>
                <a:schemeClr val="accent6">
                  <a:lumMod val="75000"/>
                </a:schemeClr>
              </a:solidFill>
              <a:latin typeface="微軟正黑體" pitchFamily="34" charset="-120"/>
              <a:ea typeface="微軟正黑體" pitchFamily="34" charset="-120"/>
            </a:rPr>
            <a:t>投資公司</a:t>
          </a:r>
          <a:r>
            <a:rPr lang="en-US" altLang="zh-TW" b="1" dirty="0">
              <a:solidFill>
                <a:schemeClr val="accent6">
                  <a:lumMod val="75000"/>
                </a:schemeClr>
              </a:solidFill>
              <a:latin typeface="微軟正黑體" pitchFamily="34" charset="-120"/>
              <a:ea typeface="微軟正黑體" pitchFamily="34" charset="-120"/>
            </a:rPr>
            <a:t>)</a:t>
          </a:r>
          <a:endParaRPr lang="zh-TW" altLang="en-US" b="1" dirty="0">
            <a:solidFill>
              <a:schemeClr val="accent6">
                <a:lumMod val="75000"/>
              </a:schemeClr>
            </a:solidFill>
            <a:latin typeface="微軟正黑體" pitchFamily="34" charset="-120"/>
            <a:ea typeface="微軟正黑體" pitchFamily="34" charset="-120"/>
          </a:endParaRPr>
        </a:p>
      </dgm:t>
    </dgm:pt>
    <dgm:pt modelId="{AF9EA052-817D-4F45-BF0F-EFECBE5DCE15}">
      <dgm:prSet phldrT="[文字]" custT="1"/>
      <dgm:spPr>
        <a:solidFill>
          <a:srgbClr val="003366"/>
        </a:solidFill>
      </dgm:spPr>
      <dgm:t>
        <a:bodyPr anchor="b"/>
        <a:lstStyle/>
        <a:p>
          <a:r>
            <a:rPr lang="zh-TW" altLang="en-US" sz="2000" b="1" dirty="0">
              <a:latin typeface="微軟正黑體" pitchFamily="34" charset="-120"/>
              <a:ea typeface="微軟正黑體" pitchFamily="34" charset="-120"/>
            </a:rPr>
            <a:t>寶齡生技</a:t>
          </a:r>
        </a:p>
      </dgm:t>
    </dgm:pt>
    <dgm:pt modelId="{47530434-7E5C-4910-8018-AEA1C355775F}" type="parTrans" cxnId="{3FD0D05C-3EAA-49C4-8F6E-2D21E1AF5022}">
      <dgm:prSet/>
      <dgm:spPr/>
      <dgm:t>
        <a:bodyPr/>
        <a:lstStyle/>
        <a:p>
          <a:endParaRPr lang="zh-TW" altLang="en-US"/>
        </a:p>
      </dgm:t>
    </dgm:pt>
    <dgm:pt modelId="{05071E57-86D8-49AF-95F5-CB67E0881024}" type="sibTrans" cxnId="{3FD0D05C-3EAA-49C4-8F6E-2D21E1AF5022}">
      <dgm:prSet custT="1"/>
      <dgm:spPr>
        <a:solidFill>
          <a:schemeClr val="bg1">
            <a:lumMod val="85000"/>
            <a:alpha val="90000"/>
          </a:schemeClr>
        </a:solidFill>
      </dgm:spPr>
      <dgm:t>
        <a:bodyPr/>
        <a:lstStyle/>
        <a:p>
          <a:pPr algn="ctr"/>
          <a:r>
            <a:rPr lang="zh-TW" altLang="en-US" sz="1500" b="1" dirty="0">
              <a:solidFill>
                <a:schemeClr val="accent6">
                  <a:lumMod val="75000"/>
                </a:schemeClr>
              </a:solidFill>
              <a:latin typeface="微軟正黑體" pitchFamily="34" charset="-120"/>
              <a:ea typeface="微軟正黑體" pitchFamily="34" charset="-120"/>
            </a:rPr>
            <a:t>西藥</a:t>
          </a:r>
          <a:r>
            <a:rPr lang="en-US" altLang="zh-TW" sz="1500" b="1" dirty="0">
              <a:solidFill>
                <a:schemeClr val="accent6">
                  <a:lumMod val="75000"/>
                </a:schemeClr>
              </a:solidFill>
              <a:latin typeface="微軟正黑體" pitchFamily="34" charset="-120"/>
              <a:ea typeface="微軟正黑體" pitchFamily="34" charset="-120"/>
            </a:rPr>
            <a:t>, </a:t>
          </a:r>
          <a:r>
            <a:rPr lang="zh-TW" altLang="en-US" sz="1500" b="1" dirty="0">
              <a:solidFill>
                <a:schemeClr val="accent6">
                  <a:lumMod val="75000"/>
                </a:schemeClr>
              </a:solidFill>
              <a:latin typeface="微軟正黑體" pitchFamily="34" charset="-120"/>
              <a:ea typeface="微軟正黑體" pitchFamily="34" charset="-120"/>
            </a:rPr>
            <a:t>新藥</a:t>
          </a:r>
          <a:r>
            <a:rPr lang="en-US" altLang="zh-TW" sz="1500" b="1" dirty="0">
              <a:solidFill>
                <a:schemeClr val="accent6">
                  <a:lumMod val="75000"/>
                </a:schemeClr>
              </a:solidFill>
              <a:latin typeface="微軟正黑體" pitchFamily="34" charset="-120"/>
              <a:ea typeface="微軟正黑體" pitchFamily="34" charset="-120"/>
            </a:rPr>
            <a:t>, </a:t>
          </a:r>
          <a:r>
            <a:rPr lang="zh-TW" altLang="en-US" sz="1500" b="1" dirty="0">
              <a:solidFill>
                <a:schemeClr val="accent6">
                  <a:lumMod val="75000"/>
                </a:schemeClr>
              </a:solidFill>
              <a:latin typeface="微軟正黑體" pitchFamily="34" charset="-120"/>
              <a:ea typeface="微軟正黑體" pitchFamily="34" charset="-120"/>
            </a:rPr>
            <a:t>藥妝</a:t>
          </a:r>
          <a:r>
            <a:rPr lang="en-US" altLang="zh-TW" sz="1500" b="1" dirty="0">
              <a:solidFill>
                <a:schemeClr val="accent6">
                  <a:lumMod val="75000"/>
                </a:schemeClr>
              </a:solidFill>
              <a:latin typeface="微軟正黑體" pitchFamily="34" charset="-120"/>
              <a:ea typeface="微軟正黑體" pitchFamily="34" charset="-120"/>
            </a:rPr>
            <a:t>, </a:t>
          </a:r>
          <a:r>
            <a:rPr lang="zh-TW" altLang="en-US" sz="1500" b="1" dirty="0">
              <a:solidFill>
                <a:schemeClr val="accent6">
                  <a:lumMod val="75000"/>
                </a:schemeClr>
              </a:solidFill>
              <a:latin typeface="微軟正黑體" pitchFamily="34" charset="-120"/>
              <a:ea typeface="微軟正黑體" pitchFamily="34" charset="-120"/>
            </a:rPr>
            <a:t>保健</a:t>
          </a:r>
          <a:r>
            <a:rPr lang="en-US" altLang="zh-TW" sz="1500" b="1" dirty="0">
              <a:solidFill>
                <a:schemeClr val="accent6">
                  <a:lumMod val="75000"/>
                </a:schemeClr>
              </a:solidFill>
              <a:latin typeface="微軟正黑體" pitchFamily="34" charset="-120"/>
              <a:ea typeface="微軟正黑體" pitchFamily="34" charset="-120"/>
            </a:rPr>
            <a:t>..</a:t>
          </a:r>
          <a:endParaRPr lang="zh-TW" altLang="en-US" sz="1500" b="1" dirty="0">
            <a:solidFill>
              <a:schemeClr val="accent6">
                <a:lumMod val="75000"/>
              </a:schemeClr>
            </a:solidFill>
            <a:latin typeface="微軟正黑體" pitchFamily="34" charset="-120"/>
            <a:ea typeface="微軟正黑體" pitchFamily="34" charset="-120"/>
          </a:endParaRPr>
        </a:p>
      </dgm:t>
    </dgm:pt>
    <dgm:pt modelId="{9A1F22BA-0C86-4264-8ECA-6C395A01BA4E}">
      <dgm:prSet phldrT="[文字]" custT="1"/>
      <dgm:spPr>
        <a:solidFill>
          <a:srgbClr val="003366"/>
        </a:solidFill>
      </dgm:spPr>
      <dgm:t>
        <a:bodyPr anchor="b"/>
        <a:lstStyle/>
        <a:p>
          <a:r>
            <a:rPr lang="zh-TW" altLang="en-US" sz="2000" b="1" dirty="0">
              <a:latin typeface="微軟正黑體" pitchFamily="34" charset="-120"/>
              <a:ea typeface="微軟正黑體" pitchFamily="34" charset="-120"/>
            </a:rPr>
            <a:t>順天堂</a:t>
          </a:r>
        </a:p>
      </dgm:t>
    </dgm:pt>
    <dgm:pt modelId="{EA3CFD59-A60E-470A-90E9-8C4471E93BA2}" type="parTrans" cxnId="{015AB7AB-C667-42B9-967E-9B569A382036}">
      <dgm:prSet/>
      <dgm:spPr/>
      <dgm:t>
        <a:bodyPr/>
        <a:lstStyle/>
        <a:p>
          <a:endParaRPr lang="zh-TW" altLang="en-US"/>
        </a:p>
      </dgm:t>
    </dgm:pt>
    <dgm:pt modelId="{3014C2EF-5B20-4362-A4EF-B5A56B781A37}" type="sibTrans" cxnId="{015AB7AB-C667-42B9-967E-9B569A382036}">
      <dgm:prSet custT="1"/>
      <dgm:spPr>
        <a:solidFill>
          <a:schemeClr val="bg1">
            <a:lumMod val="85000"/>
            <a:alpha val="90000"/>
          </a:schemeClr>
        </a:solidFill>
      </dgm:spPr>
      <dgm:t>
        <a:bodyPr/>
        <a:lstStyle/>
        <a:p>
          <a:pPr algn="ctr"/>
          <a:r>
            <a:rPr lang="zh-TW" altLang="en-US" sz="1600" b="1" dirty="0">
              <a:solidFill>
                <a:schemeClr val="accent6">
                  <a:lumMod val="75000"/>
                </a:schemeClr>
              </a:solidFill>
              <a:latin typeface="微軟正黑體" pitchFamily="34" charset="-120"/>
              <a:ea typeface="微軟正黑體" pitchFamily="34" charset="-120"/>
            </a:rPr>
            <a:t>中草藥</a:t>
          </a:r>
          <a:r>
            <a:rPr lang="en-US" altLang="zh-TW" sz="1600" b="1" dirty="0">
              <a:solidFill>
                <a:schemeClr val="accent6">
                  <a:lumMod val="75000"/>
                </a:schemeClr>
              </a:solidFill>
              <a:latin typeface="微軟正黑體" pitchFamily="34" charset="-120"/>
              <a:ea typeface="微軟正黑體" pitchFamily="34" charset="-120"/>
            </a:rPr>
            <a:t>	</a:t>
          </a:r>
          <a:endParaRPr lang="zh-TW" altLang="en-US" sz="1600" b="1" dirty="0">
            <a:solidFill>
              <a:schemeClr val="accent6">
                <a:lumMod val="75000"/>
              </a:schemeClr>
            </a:solidFill>
            <a:latin typeface="微軟正黑體" pitchFamily="34" charset="-120"/>
            <a:ea typeface="微軟正黑體" pitchFamily="34" charset="-120"/>
          </a:endParaRPr>
        </a:p>
      </dgm:t>
    </dgm:pt>
    <dgm:pt modelId="{85DD2817-2132-422E-836E-75B2542422CA}">
      <dgm:prSet phldrT="[文字]" custT="1"/>
      <dgm:spPr>
        <a:solidFill>
          <a:srgbClr val="003366"/>
        </a:solidFill>
      </dgm:spPr>
      <dgm:t>
        <a:bodyPr anchor="b"/>
        <a:lstStyle/>
        <a:p>
          <a:r>
            <a:rPr lang="zh-TW" altLang="en-US" sz="2000" b="1" dirty="0">
              <a:latin typeface="微軟正黑體" pitchFamily="34" charset="-120"/>
              <a:ea typeface="微軟正黑體" pitchFamily="34" charset="-120"/>
            </a:rPr>
            <a:t>傑奎科技</a:t>
          </a:r>
        </a:p>
      </dgm:t>
    </dgm:pt>
    <dgm:pt modelId="{8FCC2099-7DA7-4BD1-ADB0-C09FC2B7B911}" type="parTrans" cxnId="{4ED01991-2626-47AF-9D2F-AA3A132EB26C}">
      <dgm:prSet/>
      <dgm:spPr/>
      <dgm:t>
        <a:bodyPr/>
        <a:lstStyle/>
        <a:p>
          <a:endParaRPr lang="zh-TW" altLang="en-US"/>
        </a:p>
      </dgm:t>
    </dgm:pt>
    <dgm:pt modelId="{A72CB7CC-712F-47D7-96E1-384D2DE75B19}" type="sibTrans" cxnId="{4ED01991-2626-47AF-9D2F-AA3A132EB26C}">
      <dgm:prSet custT="1"/>
      <dgm:spPr>
        <a:solidFill>
          <a:schemeClr val="bg1">
            <a:lumMod val="85000"/>
            <a:alpha val="90000"/>
          </a:schemeClr>
        </a:solidFill>
      </dgm:spPr>
      <dgm:t>
        <a:bodyPr/>
        <a:lstStyle/>
        <a:p>
          <a:pPr algn="ctr"/>
          <a:r>
            <a:rPr lang="zh-TW" altLang="en-US" sz="1600" b="1" dirty="0">
              <a:solidFill>
                <a:schemeClr val="accent6">
                  <a:lumMod val="75000"/>
                </a:schemeClr>
              </a:solidFill>
              <a:latin typeface="微軟正黑體" pitchFamily="34" charset="-120"/>
              <a:ea typeface="微軟正黑體" pitchFamily="34" charset="-120"/>
            </a:rPr>
            <a:t>骨科醫療器材</a:t>
          </a:r>
        </a:p>
      </dgm:t>
    </dgm:pt>
    <dgm:pt modelId="{AB6701C2-F437-4131-9720-0A881AB0F528}" type="pres">
      <dgm:prSet presAssocID="{FC8C95C3-C916-4774-A3D2-32147902EF13}" presName="hierChild1" presStyleCnt="0">
        <dgm:presLayoutVars>
          <dgm:orgChart val="1"/>
          <dgm:chPref val="1"/>
          <dgm:dir/>
          <dgm:animOne val="branch"/>
          <dgm:animLvl val="lvl"/>
          <dgm:resizeHandles/>
        </dgm:presLayoutVars>
      </dgm:prSet>
      <dgm:spPr/>
      <dgm:t>
        <a:bodyPr/>
        <a:lstStyle/>
        <a:p>
          <a:endParaRPr lang="zh-TW" altLang="en-US"/>
        </a:p>
      </dgm:t>
    </dgm:pt>
    <dgm:pt modelId="{FE8C637B-2C20-41FC-8625-F5B7906739B1}" type="pres">
      <dgm:prSet presAssocID="{56D3527C-76B9-42B0-AEF1-4CF05DBC1869}" presName="hierRoot1" presStyleCnt="0">
        <dgm:presLayoutVars>
          <dgm:hierBranch val="init"/>
        </dgm:presLayoutVars>
      </dgm:prSet>
      <dgm:spPr/>
    </dgm:pt>
    <dgm:pt modelId="{C5A6612D-F60E-4C8D-9F5A-C0DB7D75BD69}" type="pres">
      <dgm:prSet presAssocID="{56D3527C-76B9-42B0-AEF1-4CF05DBC1869}" presName="rootComposite1" presStyleCnt="0"/>
      <dgm:spPr/>
    </dgm:pt>
    <dgm:pt modelId="{4FEE066E-CC20-4C16-90EB-A8F6AFE01CDD}" type="pres">
      <dgm:prSet presAssocID="{56D3527C-76B9-42B0-AEF1-4CF05DBC1869}" presName="rootText1" presStyleLbl="node0" presStyleIdx="0" presStyleCnt="1" custScaleX="159216" custScaleY="71465">
        <dgm:presLayoutVars>
          <dgm:chMax/>
          <dgm:chPref val="3"/>
        </dgm:presLayoutVars>
      </dgm:prSet>
      <dgm:spPr/>
      <dgm:t>
        <a:bodyPr/>
        <a:lstStyle/>
        <a:p>
          <a:endParaRPr lang="zh-TW" altLang="en-US"/>
        </a:p>
      </dgm:t>
    </dgm:pt>
    <dgm:pt modelId="{DCFE75AA-A968-46DE-ABA4-9FD102EC5F72}" type="pres">
      <dgm:prSet presAssocID="{56D3527C-76B9-42B0-AEF1-4CF05DBC1869}" presName="titleText1" presStyleLbl="fgAcc0" presStyleIdx="0" presStyleCnt="1" custLinFactNeighborX="13995" custLinFactNeighborY="-3216">
        <dgm:presLayoutVars>
          <dgm:chMax val="0"/>
          <dgm:chPref val="0"/>
        </dgm:presLayoutVars>
      </dgm:prSet>
      <dgm:spPr/>
      <dgm:t>
        <a:bodyPr/>
        <a:lstStyle/>
        <a:p>
          <a:endParaRPr lang="zh-TW" altLang="en-US"/>
        </a:p>
      </dgm:t>
    </dgm:pt>
    <dgm:pt modelId="{211EDBBA-35FE-42A3-AB95-68FB51519E96}" type="pres">
      <dgm:prSet presAssocID="{56D3527C-76B9-42B0-AEF1-4CF05DBC1869}" presName="rootConnector1" presStyleLbl="node1" presStyleIdx="0" presStyleCnt="3"/>
      <dgm:spPr/>
      <dgm:t>
        <a:bodyPr/>
        <a:lstStyle/>
        <a:p>
          <a:endParaRPr lang="zh-TW" altLang="en-US"/>
        </a:p>
      </dgm:t>
    </dgm:pt>
    <dgm:pt modelId="{CD746DCA-E93E-47B4-81D7-EDC4EA433D90}" type="pres">
      <dgm:prSet presAssocID="{56D3527C-76B9-42B0-AEF1-4CF05DBC1869}" presName="hierChild2" presStyleCnt="0"/>
      <dgm:spPr/>
    </dgm:pt>
    <dgm:pt modelId="{3697CC4E-A1B1-4246-99BB-BD4A24DF81F1}" type="pres">
      <dgm:prSet presAssocID="{47530434-7E5C-4910-8018-AEA1C355775F}" presName="Name37" presStyleLbl="parChTrans1D2" presStyleIdx="0" presStyleCnt="3"/>
      <dgm:spPr/>
      <dgm:t>
        <a:bodyPr/>
        <a:lstStyle/>
        <a:p>
          <a:endParaRPr lang="zh-TW" altLang="en-US"/>
        </a:p>
      </dgm:t>
    </dgm:pt>
    <dgm:pt modelId="{E631BEEB-FEF1-4588-AE25-B5D9984665C7}" type="pres">
      <dgm:prSet presAssocID="{AF9EA052-817D-4F45-BF0F-EFECBE5DCE15}" presName="hierRoot2" presStyleCnt="0">
        <dgm:presLayoutVars>
          <dgm:hierBranch val="init"/>
        </dgm:presLayoutVars>
      </dgm:prSet>
      <dgm:spPr/>
    </dgm:pt>
    <dgm:pt modelId="{3D075774-E0EC-479C-ADE1-4CE682521BB8}" type="pres">
      <dgm:prSet presAssocID="{AF9EA052-817D-4F45-BF0F-EFECBE5DCE15}" presName="rootComposite" presStyleCnt="0"/>
      <dgm:spPr/>
    </dgm:pt>
    <dgm:pt modelId="{FD6F3CAE-59A8-40D5-AD6E-835F6F2D19F3}" type="pres">
      <dgm:prSet presAssocID="{AF9EA052-817D-4F45-BF0F-EFECBE5DCE15}" presName="rootText" presStyleLbl="node1" presStyleIdx="0" presStyleCnt="3" custScaleY="57966">
        <dgm:presLayoutVars>
          <dgm:chMax/>
          <dgm:chPref val="3"/>
        </dgm:presLayoutVars>
      </dgm:prSet>
      <dgm:spPr/>
      <dgm:t>
        <a:bodyPr/>
        <a:lstStyle/>
        <a:p>
          <a:endParaRPr lang="zh-TW" altLang="en-US"/>
        </a:p>
      </dgm:t>
    </dgm:pt>
    <dgm:pt modelId="{5FC4A4A0-D299-43E6-8314-54447591E9C4}" type="pres">
      <dgm:prSet presAssocID="{AF9EA052-817D-4F45-BF0F-EFECBE5DCE15}" presName="titleText2" presStyleLbl="fgAcc1" presStyleIdx="0" presStyleCnt="3" custScaleX="125173" custLinFactNeighborY="-21471">
        <dgm:presLayoutVars>
          <dgm:chMax val="0"/>
          <dgm:chPref val="0"/>
        </dgm:presLayoutVars>
      </dgm:prSet>
      <dgm:spPr/>
      <dgm:t>
        <a:bodyPr/>
        <a:lstStyle/>
        <a:p>
          <a:endParaRPr lang="zh-TW" altLang="en-US"/>
        </a:p>
      </dgm:t>
    </dgm:pt>
    <dgm:pt modelId="{163E56D9-3061-4399-A749-5F891A57413F}" type="pres">
      <dgm:prSet presAssocID="{AF9EA052-817D-4F45-BF0F-EFECBE5DCE15}" presName="rootConnector" presStyleLbl="node2" presStyleIdx="0" presStyleCnt="0"/>
      <dgm:spPr/>
      <dgm:t>
        <a:bodyPr/>
        <a:lstStyle/>
        <a:p>
          <a:endParaRPr lang="zh-TW" altLang="en-US"/>
        </a:p>
      </dgm:t>
    </dgm:pt>
    <dgm:pt modelId="{9496ACB7-F1FE-413D-90C9-C1F737BF9224}" type="pres">
      <dgm:prSet presAssocID="{AF9EA052-817D-4F45-BF0F-EFECBE5DCE15}" presName="hierChild4" presStyleCnt="0"/>
      <dgm:spPr/>
    </dgm:pt>
    <dgm:pt modelId="{B09B2E12-85EA-4CC1-89AF-007E5B39B588}" type="pres">
      <dgm:prSet presAssocID="{AF9EA052-817D-4F45-BF0F-EFECBE5DCE15}" presName="hierChild5" presStyleCnt="0"/>
      <dgm:spPr/>
    </dgm:pt>
    <dgm:pt modelId="{1283680D-2049-4CA7-A3A4-708390961A17}" type="pres">
      <dgm:prSet presAssocID="{EA3CFD59-A60E-470A-90E9-8C4471E93BA2}" presName="Name37" presStyleLbl="parChTrans1D2" presStyleIdx="1" presStyleCnt="3"/>
      <dgm:spPr/>
      <dgm:t>
        <a:bodyPr/>
        <a:lstStyle/>
        <a:p>
          <a:endParaRPr lang="zh-TW" altLang="en-US"/>
        </a:p>
      </dgm:t>
    </dgm:pt>
    <dgm:pt modelId="{33A7CDF7-D71F-4CF7-83E0-F7B878B0D336}" type="pres">
      <dgm:prSet presAssocID="{9A1F22BA-0C86-4264-8ECA-6C395A01BA4E}" presName="hierRoot2" presStyleCnt="0">
        <dgm:presLayoutVars>
          <dgm:hierBranch val="init"/>
        </dgm:presLayoutVars>
      </dgm:prSet>
      <dgm:spPr/>
    </dgm:pt>
    <dgm:pt modelId="{DDF900D0-CDD9-4CF6-A5F9-9929417EB13D}" type="pres">
      <dgm:prSet presAssocID="{9A1F22BA-0C86-4264-8ECA-6C395A01BA4E}" presName="rootComposite" presStyleCnt="0"/>
      <dgm:spPr/>
    </dgm:pt>
    <dgm:pt modelId="{D79CDF54-F3DE-4DEB-AE07-90DE7096728B}" type="pres">
      <dgm:prSet presAssocID="{9A1F22BA-0C86-4264-8ECA-6C395A01BA4E}" presName="rootText" presStyleLbl="node1" presStyleIdx="1" presStyleCnt="3" custScaleY="57966">
        <dgm:presLayoutVars>
          <dgm:chMax/>
          <dgm:chPref val="3"/>
        </dgm:presLayoutVars>
      </dgm:prSet>
      <dgm:spPr/>
      <dgm:t>
        <a:bodyPr/>
        <a:lstStyle/>
        <a:p>
          <a:endParaRPr lang="zh-TW" altLang="en-US"/>
        </a:p>
      </dgm:t>
    </dgm:pt>
    <dgm:pt modelId="{A1A1F3E7-0039-4456-9644-CE84BC8B4B22}" type="pres">
      <dgm:prSet presAssocID="{9A1F22BA-0C86-4264-8ECA-6C395A01BA4E}" presName="titleText2" presStyleLbl="fgAcc1" presStyleIdx="1" presStyleCnt="3" custLinFactNeighborY="-21471">
        <dgm:presLayoutVars>
          <dgm:chMax val="0"/>
          <dgm:chPref val="0"/>
        </dgm:presLayoutVars>
      </dgm:prSet>
      <dgm:spPr/>
      <dgm:t>
        <a:bodyPr/>
        <a:lstStyle/>
        <a:p>
          <a:endParaRPr lang="zh-TW" altLang="en-US"/>
        </a:p>
      </dgm:t>
    </dgm:pt>
    <dgm:pt modelId="{796BD808-BFD2-4F6A-9649-F04F700B439A}" type="pres">
      <dgm:prSet presAssocID="{9A1F22BA-0C86-4264-8ECA-6C395A01BA4E}" presName="rootConnector" presStyleLbl="node2" presStyleIdx="0" presStyleCnt="0"/>
      <dgm:spPr/>
      <dgm:t>
        <a:bodyPr/>
        <a:lstStyle/>
        <a:p>
          <a:endParaRPr lang="zh-TW" altLang="en-US"/>
        </a:p>
      </dgm:t>
    </dgm:pt>
    <dgm:pt modelId="{57EA9771-FF72-4060-A9C6-F515D3E216EF}" type="pres">
      <dgm:prSet presAssocID="{9A1F22BA-0C86-4264-8ECA-6C395A01BA4E}" presName="hierChild4" presStyleCnt="0"/>
      <dgm:spPr/>
    </dgm:pt>
    <dgm:pt modelId="{E9EADE83-E75A-4DE7-9AF8-C3A67076538A}" type="pres">
      <dgm:prSet presAssocID="{9A1F22BA-0C86-4264-8ECA-6C395A01BA4E}" presName="hierChild5" presStyleCnt="0"/>
      <dgm:spPr/>
    </dgm:pt>
    <dgm:pt modelId="{C45EE9B3-1EB7-4CCC-984F-05CA4904C71D}" type="pres">
      <dgm:prSet presAssocID="{8FCC2099-7DA7-4BD1-ADB0-C09FC2B7B911}" presName="Name37" presStyleLbl="parChTrans1D2" presStyleIdx="2" presStyleCnt="3"/>
      <dgm:spPr/>
      <dgm:t>
        <a:bodyPr/>
        <a:lstStyle/>
        <a:p>
          <a:endParaRPr lang="zh-TW" altLang="en-US"/>
        </a:p>
      </dgm:t>
    </dgm:pt>
    <dgm:pt modelId="{3AE6A7D4-2E0F-4039-89A8-477AC6878255}" type="pres">
      <dgm:prSet presAssocID="{85DD2817-2132-422E-836E-75B2542422CA}" presName="hierRoot2" presStyleCnt="0">
        <dgm:presLayoutVars>
          <dgm:hierBranch val="init"/>
        </dgm:presLayoutVars>
      </dgm:prSet>
      <dgm:spPr/>
    </dgm:pt>
    <dgm:pt modelId="{4473A206-825F-4D42-95A2-10F9291628C5}" type="pres">
      <dgm:prSet presAssocID="{85DD2817-2132-422E-836E-75B2542422CA}" presName="rootComposite" presStyleCnt="0"/>
      <dgm:spPr/>
    </dgm:pt>
    <dgm:pt modelId="{946DD84C-E6FB-43E6-BBF6-CB9DD234DCB3}" type="pres">
      <dgm:prSet presAssocID="{85DD2817-2132-422E-836E-75B2542422CA}" presName="rootText" presStyleLbl="node1" presStyleIdx="2" presStyleCnt="3" custScaleY="57966">
        <dgm:presLayoutVars>
          <dgm:chMax/>
          <dgm:chPref val="3"/>
        </dgm:presLayoutVars>
      </dgm:prSet>
      <dgm:spPr/>
      <dgm:t>
        <a:bodyPr/>
        <a:lstStyle/>
        <a:p>
          <a:endParaRPr lang="zh-TW" altLang="en-US"/>
        </a:p>
      </dgm:t>
    </dgm:pt>
    <dgm:pt modelId="{EDD1DBD7-1020-401F-82D8-1D84DF3BFF9C}" type="pres">
      <dgm:prSet presAssocID="{85DD2817-2132-422E-836E-75B2542422CA}" presName="titleText2" presStyleLbl="fgAcc1" presStyleIdx="2" presStyleCnt="3" custLinFactNeighborY="-21471">
        <dgm:presLayoutVars>
          <dgm:chMax val="0"/>
          <dgm:chPref val="0"/>
        </dgm:presLayoutVars>
      </dgm:prSet>
      <dgm:spPr/>
      <dgm:t>
        <a:bodyPr/>
        <a:lstStyle/>
        <a:p>
          <a:endParaRPr lang="zh-TW" altLang="en-US"/>
        </a:p>
      </dgm:t>
    </dgm:pt>
    <dgm:pt modelId="{B7474F54-8482-45A1-B5B2-4D47714BAC52}" type="pres">
      <dgm:prSet presAssocID="{85DD2817-2132-422E-836E-75B2542422CA}" presName="rootConnector" presStyleLbl="node2" presStyleIdx="0" presStyleCnt="0"/>
      <dgm:spPr/>
      <dgm:t>
        <a:bodyPr/>
        <a:lstStyle/>
        <a:p>
          <a:endParaRPr lang="zh-TW" altLang="en-US"/>
        </a:p>
      </dgm:t>
    </dgm:pt>
    <dgm:pt modelId="{2A45FADF-BA19-49D9-ABD3-C75F1EE8E446}" type="pres">
      <dgm:prSet presAssocID="{85DD2817-2132-422E-836E-75B2542422CA}" presName="hierChild4" presStyleCnt="0"/>
      <dgm:spPr/>
    </dgm:pt>
    <dgm:pt modelId="{FECAC20C-6FF3-4FD3-8FA9-079B47488468}" type="pres">
      <dgm:prSet presAssocID="{85DD2817-2132-422E-836E-75B2542422CA}" presName="hierChild5" presStyleCnt="0"/>
      <dgm:spPr/>
    </dgm:pt>
    <dgm:pt modelId="{E2694862-238E-4E3E-BCFE-4D77F12190AA}" type="pres">
      <dgm:prSet presAssocID="{56D3527C-76B9-42B0-AEF1-4CF05DBC1869}" presName="hierChild3" presStyleCnt="0"/>
      <dgm:spPr/>
    </dgm:pt>
  </dgm:ptLst>
  <dgm:cxnLst>
    <dgm:cxn modelId="{1A1FD568-1119-49AB-B0E4-16852FD60BC2}" type="presOf" srcId="{05071E57-86D8-49AF-95F5-CB67E0881024}" destId="{5FC4A4A0-D299-43E6-8314-54447591E9C4}" srcOrd="0" destOrd="0" presId="urn:microsoft.com/office/officeart/2008/layout/NameandTitleOrganizationalChart"/>
    <dgm:cxn modelId="{D9710E71-D3A6-41D7-A3F8-EB8E829763C4}" type="presOf" srcId="{9A1F22BA-0C86-4264-8ECA-6C395A01BA4E}" destId="{D79CDF54-F3DE-4DEB-AE07-90DE7096728B}" srcOrd="0" destOrd="0" presId="urn:microsoft.com/office/officeart/2008/layout/NameandTitleOrganizationalChart"/>
    <dgm:cxn modelId="{7DBB9047-232B-46F1-8F4C-F41BE238E2E5}" type="presOf" srcId="{9A1F22BA-0C86-4264-8ECA-6C395A01BA4E}" destId="{796BD808-BFD2-4F6A-9649-F04F700B439A}" srcOrd="1" destOrd="0" presId="urn:microsoft.com/office/officeart/2008/layout/NameandTitleOrganizationalChart"/>
    <dgm:cxn modelId="{FB3E40CF-9283-4F43-B9C0-23EAD77493E3}" type="presOf" srcId="{AF9EA052-817D-4F45-BF0F-EFECBE5DCE15}" destId="{163E56D9-3061-4399-A749-5F891A57413F}" srcOrd="1" destOrd="0" presId="urn:microsoft.com/office/officeart/2008/layout/NameandTitleOrganizationalChart"/>
    <dgm:cxn modelId="{A16980CD-65D9-4487-8FA9-AF60D125EF75}" type="presOf" srcId="{85DD2817-2132-422E-836E-75B2542422CA}" destId="{946DD84C-E6FB-43E6-BBF6-CB9DD234DCB3}" srcOrd="0" destOrd="0" presId="urn:microsoft.com/office/officeart/2008/layout/NameandTitleOrganizationalChart"/>
    <dgm:cxn modelId="{DDAA8ADD-FD63-4243-8D24-2C7BF3BC269F}" type="presOf" srcId="{C1ACA126-7092-45D5-BD7A-2E239A2457B7}" destId="{DCFE75AA-A968-46DE-ABA4-9FD102EC5F72}" srcOrd="0" destOrd="0" presId="urn:microsoft.com/office/officeart/2008/layout/NameandTitleOrganizationalChart"/>
    <dgm:cxn modelId="{41A76FD8-E26B-4067-80F5-1C8EEE977918}" type="presOf" srcId="{8FCC2099-7DA7-4BD1-ADB0-C09FC2B7B911}" destId="{C45EE9B3-1EB7-4CCC-984F-05CA4904C71D}" srcOrd="0" destOrd="0" presId="urn:microsoft.com/office/officeart/2008/layout/NameandTitleOrganizationalChart"/>
    <dgm:cxn modelId="{C7C1E7C9-0012-4A5F-A1AF-82BDFDBC4AA5}" type="presOf" srcId="{FC8C95C3-C916-4774-A3D2-32147902EF13}" destId="{AB6701C2-F437-4131-9720-0A881AB0F528}" srcOrd="0" destOrd="0" presId="urn:microsoft.com/office/officeart/2008/layout/NameandTitleOrganizationalChart"/>
    <dgm:cxn modelId="{507DE171-38FA-4046-B179-EA242A7F4BD7}" type="presOf" srcId="{3014C2EF-5B20-4362-A4EF-B5A56B781A37}" destId="{A1A1F3E7-0039-4456-9644-CE84BC8B4B22}" srcOrd="0" destOrd="0" presId="urn:microsoft.com/office/officeart/2008/layout/NameandTitleOrganizationalChart"/>
    <dgm:cxn modelId="{3FD0D05C-3EAA-49C4-8F6E-2D21E1AF5022}" srcId="{56D3527C-76B9-42B0-AEF1-4CF05DBC1869}" destId="{AF9EA052-817D-4F45-BF0F-EFECBE5DCE15}" srcOrd="0" destOrd="0" parTransId="{47530434-7E5C-4910-8018-AEA1C355775F}" sibTransId="{05071E57-86D8-49AF-95F5-CB67E0881024}"/>
    <dgm:cxn modelId="{7FBF46A8-6F49-4561-8C10-13B0045AAC10}" srcId="{FC8C95C3-C916-4774-A3D2-32147902EF13}" destId="{56D3527C-76B9-42B0-AEF1-4CF05DBC1869}" srcOrd="0" destOrd="0" parTransId="{95476C0A-BB2F-4B81-8976-9F0DD19F5949}" sibTransId="{C1ACA126-7092-45D5-BD7A-2E239A2457B7}"/>
    <dgm:cxn modelId="{0D9B839A-966D-4644-AAA4-6C77F900CABD}" type="presOf" srcId="{EA3CFD59-A60E-470A-90E9-8C4471E93BA2}" destId="{1283680D-2049-4CA7-A3A4-708390961A17}" srcOrd="0" destOrd="0" presId="urn:microsoft.com/office/officeart/2008/layout/NameandTitleOrganizationalChart"/>
    <dgm:cxn modelId="{4ED01991-2626-47AF-9D2F-AA3A132EB26C}" srcId="{56D3527C-76B9-42B0-AEF1-4CF05DBC1869}" destId="{85DD2817-2132-422E-836E-75B2542422CA}" srcOrd="2" destOrd="0" parTransId="{8FCC2099-7DA7-4BD1-ADB0-C09FC2B7B911}" sibTransId="{A72CB7CC-712F-47D7-96E1-384D2DE75B19}"/>
    <dgm:cxn modelId="{513B2383-88F6-465F-BA17-5B91D10CD7A3}" type="presOf" srcId="{47530434-7E5C-4910-8018-AEA1C355775F}" destId="{3697CC4E-A1B1-4246-99BB-BD4A24DF81F1}" srcOrd="0" destOrd="0" presId="urn:microsoft.com/office/officeart/2008/layout/NameandTitleOrganizationalChart"/>
    <dgm:cxn modelId="{C335BB89-5129-4E72-AB32-D8455B6D8F3E}" type="presOf" srcId="{56D3527C-76B9-42B0-AEF1-4CF05DBC1869}" destId="{4FEE066E-CC20-4C16-90EB-A8F6AFE01CDD}" srcOrd="0" destOrd="0" presId="urn:microsoft.com/office/officeart/2008/layout/NameandTitleOrganizationalChart"/>
    <dgm:cxn modelId="{015AB7AB-C667-42B9-967E-9B569A382036}" srcId="{56D3527C-76B9-42B0-AEF1-4CF05DBC1869}" destId="{9A1F22BA-0C86-4264-8ECA-6C395A01BA4E}" srcOrd="1" destOrd="0" parTransId="{EA3CFD59-A60E-470A-90E9-8C4471E93BA2}" sibTransId="{3014C2EF-5B20-4362-A4EF-B5A56B781A37}"/>
    <dgm:cxn modelId="{66C4B07B-5BEB-4C43-ADBA-036F9D7942A9}" type="presOf" srcId="{AF9EA052-817D-4F45-BF0F-EFECBE5DCE15}" destId="{FD6F3CAE-59A8-40D5-AD6E-835F6F2D19F3}" srcOrd="0" destOrd="0" presId="urn:microsoft.com/office/officeart/2008/layout/NameandTitleOrganizationalChart"/>
    <dgm:cxn modelId="{51728C53-4039-4A2B-9D68-9F4B8C95673D}" type="presOf" srcId="{85DD2817-2132-422E-836E-75B2542422CA}" destId="{B7474F54-8482-45A1-B5B2-4D47714BAC52}" srcOrd="1" destOrd="0" presId="urn:microsoft.com/office/officeart/2008/layout/NameandTitleOrganizationalChart"/>
    <dgm:cxn modelId="{83C4FDAD-4DF7-4257-A865-71197DE991B7}" type="presOf" srcId="{A72CB7CC-712F-47D7-96E1-384D2DE75B19}" destId="{EDD1DBD7-1020-401F-82D8-1D84DF3BFF9C}" srcOrd="0" destOrd="0" presId="urn:microsoft.com/office/officeart/2008/layout/NameandTitleOrganizationalChart"/>
    <dgm:cxn modelId="{F2DFBA56-FE32-4BE8-A3FB-4644FB188E0C}" type="presOf" srcId="{56D3527C-76B9-42B0-AEF1-4CF05DBC1869}" destId="{211EDBBA-35FE-42A3-AB95-68FB51519E96}" srcOrd="1" destOrd="0" presId="urn:microsoft.com/office/officeart/2008/layout/NameandTitleOrganizationalChart"/>
    <dgm:cxn modelId="{891C95DD-A2B2-4F1D-9753-6AB3B7532817}" type="presParOf" srcId="{AB6701C2-F437-4131-9720-0A881AB0F528}" destId="{FE8C637B-2C20-41FC-8625-F5B7906739B1}" srcOrd="0" destOrd="0" presId="urn:microsoft.com/office/officeart/2008/layout/NameandTitleOrganizationalChart"/>
    <dgm:cxn modelId="{DFB1631B-7D55-4AA6-9F53-A77215CA0944}" type="presParOf" srcId="{FE8C637B-2C20-41FC-8625-F5B7906739B1}" destId="{C5A6612D-F60E-4C8D-9F5A-C0DB7D75BD69}" srcOrd="0" destOrd="0" presId="urn:microsoft.com/office/officeart/2008/layout/NameandTitleOrganizationalChart"/>
    <dgm:cxn modelId="{CAFDDE7A-3215-4215-A14D-A4289D9AC0E3}" type="presParOf" srcId="{C5A6612D-F60E-4C8D-9F5A-C0DB7D75BD69}" destId="{4FEE066E-CC20-4C16-90EB-A8F6AFE01CDD}" srcOrd="0" destOrd="0" presId="urn:microsoft.com/office/officeart/2008/layout/NameandTitleOrganizationalChart"/>
    <dgm:cxn modelId="{85FC30B4-34D8-490A-BC2B-24128E083362}" type="presParOf" srcId="{C5A6612D-F60E-4C8D-9F5A-C0DB7D75BD69}" destId="{DCFE75AA-A968-46DE-ABA4-9FD102EC5F72}" srcOrd="1" destOrd="0" presId="urn:microsoft.com/office/officeart/2008/layout/NameandTitleOrganizationalChart"/>
    <dgm:cxn modelId="{69363F1D-787F-4B47-8FFC-A8F0759613D3}" type="presParOf" srcId="{C5A6612D-F60E-4C8D-9F5A-C0DB7D75BD69}" destId="{211EDBBA-35FE-42A3-AB95-68FB51519E96}" srcOrd="2" destOrd="0" presId="urn:microsoft.com/office/officeart/2008/layout/NameandTitleOrganizationalChart"/>
    <dgm:cxn modelId="{36FF4E3E-3837-4199-9839-70359A625ED9}" type="presParOf" srcId="{FE8C637B-2C20-41FC-8625-F5B7906739B1}" destId="{CD746DCA-E93E-47B4-81D7-EDC4EA433D90}" srcOrd="1" destOrd="0" presId="urn:microsoft.com/office/officeart/2008/layout/NameandTitleOrganizationalChart"/>
    <dgm:cxn modelId="{F5EEDC69-8EB7-48B4-A9B9-9D7899E2D942}" type="presParOf" srcId="{CD746DCA-E93E-47B4-81D7-EDC4EA433D90}" destId="{3697CC4E-A1B1-4246-99BB-BD4A24DF81F1}" srcOrd="0" destOrd="0" presId="urn:microsoft.com/office/officeart/2008/layout/NameandTitleOrganizationalChart"/>
    <dgm:cxn modelId="{CB5BC499-61C0-498E-9371-E1C3F1476DBE}" type="presParOf" srcId="{CD746DCA-E93E-47B4-81D7-EDC4EA433D90}" destId="{E631BEEB-FEF1-4588-AE25-B5D9984665C7}" srcOrd="1" destOrd="0" presId="urn:microsoft.com/office/officeart/2008/layout/NameandTitleOrganizationalChart"/>
    <dgm:cxn modelId="{547D7C1F-5D6E-47ED-BE38-5E0F79FF91F3}" type="presParOf" srcId="{E631BEEB-FEF1-4588-AE25-B5D9984665C7}" destId="{3D075774-E0EC-479C-ADE1-4CE682521BB8}" srcOrd="0" destOrd="0" presId="urn:microsoft.com/office/officeart/2008/layout/NameandTitleOrganizationalChart"/>
    <dgm:cxn modelId="{E148B140-650E-4827-8879-312C39C10D61}" type="presParOf" srcId="{3D075774-E0EC-479C-ADE1-4CE682521BB8}" destId="{FD6F3CAE-59A8-40D5-AD6E-835F6F2D19F3}" srcOrd="0" destOrd="0" presId="urn:microsoft.com/office/officeart/2008/layout/NameandTitleOrganizationalChart"/>
    <dgm:cxn modelId="{8DF8168A-E771-4FB2-A7A8-4514709F6F07}" type="presParOf" srcId="{3D075774-E0EC-479C-ADE1-4CE682521BB8}" destId="{5FC4A4A0-D299-43E6-8314-54447591E9C4}" srcOrd="1" destOrd="0" presId="urn:microsoft.com/office/officeart/2008/layout/NameandTitleOrganizationalChart"/>
    <dgm:cxn modelId="{51A5C1BC-595A-4815-ADB8-4979AF7F1055}" type="presParOf" srcId="{3D075774-E0EC-479C-ADE1-4CE682521BB8}" destId="{163E56D9-3061-4399-A749-5F891A57413F}" srcOrd="2" destOrd="0" presId="urn:microsoft.com/office/officeart/2008/layout/NameandTitleOrganizationalChart"/>
    <dgm:cxn modelId="{56728BA2-3D59-41C7-BA06-BA75B7464171}" type="presParOf" srcId="{E631BEEB-FEF1-4588-AE25-B5D9984665C7}" destId="{9496ACB7-F1FE-413D-90C9-C1F737BF9224}" srcOrd="1" destOrd="0" presId="urn:microsoft.com/office/officeart/2008/layout/NameandTitleOrganizationalChart"/>
    <dgm:cxn modelId="{6094B349-4EB6-4CA5-8638-0CBAA3DED7E0}" type="presParOf" srcId="{E631BEEB-FEF1-4588-AE25-B5D9984665C7}" destId="{B09B2E12-85EA-4CC1-89AF-007E5B39B588}" srcOrd="2" destOrd="0" presId="urn:microsoft.com/office/officeart/2008/layout/NameandTitleOrganizationalChart"/>
    <dgm:cxn modelId="{7B85C74A-4F30-480D-ABC0-E3D913C86709}" type="presParOf" srcId="{CD746DCA-E93E-47B4-81D7-EDC4EA433D90}" destId="{1283680D-2049-4CA7-A3A4-708390961A17}" srcOrd="2" destOrd="0" presId="urn:microsoft.com/office/officeart/2008/layout/NameandTitleOrganizationalChart"/>
    <dgm:cxn modelId="{DE5BFC8D-2840-4550-AB6F-EDA396A8F6B5}" type="presParOf" srcId="{CD746DCA-E93E-47B4-81D7-EDC4EA433D90}" destId="{33A7CDF7-D71F-4CF7-83E0-F7B878B0D336}" srcOrd="3" destOrd="0" presId="urn:microsoft.com/office/officeart/2008/layout/NameandTitleOrganizationalChart"/>
    <dgm:cxn modelId="{7821E047-9E0B-411B-9874-06EDBFE97AFB}" type="presParOf" srcId="{33A7CDF7-D71F-4CF7-83E0-F7B878B0D336}" destId="{DDF900D0-CDD9-4CF6-A5F9-9929417EB13D}" srcOrd="0" destOrd="0" presId="urn:microsoft.com/office/officeart/2008/layout/NameandTitleOrganizationalChart"/>
    <dgm:cxn modelId="{A1821F86-3E3B-4839-93A2-A45D2C8DE10F}" type="presParOf" srcId="{DDF900D0-CDD9-4CF6-A5F9-9929417EB13D}" destId="{D79CDF54-F3DE-4DEB-AE07-90DE7096728B}" srcOrd="0" destOrd="0" presId="urn:microsoft.com/office/officeart/2008/layout/NameandTitleOrganizationalChart"/>
    <dgm:cxn modelId="{E7564FB6-A3C4-41CB-A7DB-09812DB27354}" type="presParOf" srcId="{DDF900D0-CDD9-4CF6-A5F9-9929417EB13D}" destId="{A1A1F3E7-0039-4456-9644-CE84BC8B4B22}" srcOrd="1" destOrd="0" presId="urn:microsoft.com/office/officeart/2008/layout/NameandTitleOrganizationalChart"/>
    <dgm:cxn modelId="{12014AD0-16AB-4680-BAA2-19D3A9B7BDA2}" type="presParOf" srcId="{DDF900D0-CDD9-4CF6-A5F9-9929417EB13D}" destId="{796BD808-BFD2-4F6A-9649-F04F700B439A}" srcOrd="2" destOrd="0" presId="urn:microsoft.com/office/officeart/2008/layout/NameandTitleOrganizationalChart"/>
    <dgm:cxn modelId="{DCFFD4E8-946D-45BC-9461-EFA5430FD7C0}" type="presParOf" srcId="{33A7CDF7-D71F-4CF7-83E0-F7B878B0D336}" destId="{57EA9771-FF72-4060-A9C6-F515D3E216EF}" srcOrd="1" destOrd="0" presId="urn:microsoft.com/office/officeart/2008/layout/NameandTitleOrganizationalChart"/>
    <dgm:cxn modelId="{A12C91A5-F32E-4635-97D6-82659C22F771}" type="presParOf" srcId="{33A7CDF7-D71F-4CF7-83E0-F7B878B0D336}" destId="{E9EADE83-E75A-4DE7-9AF8-C3A67076538A}" srcOrd="2" destOrd="0" presId="urn:microsoft.com/office/officeart/2008/layout/NameandTitleOrganizationalChart"/>
    <dgm:cxn modelId="{6E6A3AF6-5335-4FB9-8DF0-633FC5FF7C56}" type="presParOf" srcId="{CD746DCA-E93E-47B4-81D7-EDC4EA433D90}" destId="{C45EE9B3-1EB7-4CCC-984F-05CA4904C71D}" srcOrd="4" destOrd="0" presId="urn:microsoft.com/office/officeart/2008/layout/NameandTitleOrganizationalChart"/>
    <dgm:cxn modelId="{76D723C1-E119-446E-91DA-96E4649F5D58}" type="presParOf" srcId="{CD746DCA-E93E-47B4-81D7-EDC4EA433D90}" destId="{3AE6A7D4-2E0F-4039-89A8-477AC6878255}" srcOrd="5" destOrd="0" presId="urn:microsoft.com/office/officeart/2008/layout/NameandTitleOrganizationalChart"/>
    <dgm:cxn modelId="{E2002FB2-A623-48BF-B2B0-D09C56894FA7}" type="presParOf" srcId="{3AE6A7D4-2E0F-4039-89A8-477AC6878255}" destId="{4473A206-825F-4D42-95A2-10F9291628C5}" srcOrd="0" destOrd="0" presId="urn:microsoft.com/office/officeart/2008/layout/NameandTitleOrganizationalChart"/>
    <dgm:cxn modelId="{F0C7AB71-ECE6-489E-9391-8438A6D888B6}" type="presParOf" srcId="{4473A206-825F-4D42-95A2-10F9291628C5}" destId="{946DD84C-E6FB-43E6-BBF6-CB9DD234DCB3}" srcOrd="0" destOrd="0" presId="urn:microsoft.com/office/officeart/2008/layout/NameandTitleOrganizationalChart"/>
    <dgm:cxn modelId="{7175DA83-3E2E-4A69-A105-6A850A120C82}" type="presParOf" srcId="{4473A206-825F-4D42-95A2-10F9291628C5}" destId="{EDD1DBD7-1020-401F-82D8-1D84DF3BFF9C}" srcOrd="1" destOrd="0" presId="urn:microsoft.com/office/officeart/2008/layout/NameandTitleOrganizationalChart"/>
    <dgm:cxn modelId="{893C8166-1E4A-4FD2-B767-90AF7AEC5079}" type="presParOf" srcId="{4473A206-825F-4D42-95A2-10F9291628C5}" destId="{B7474F54-8482-45A1-B5B2-4D47714BAC52}" srcOrd="2" destOrd="0" presId="urn:microsoft.com/office/officeart/2008/layout/NameandTitleOrganizationalChart"/>
    <dgm:cxn modelId="{4FD9313B-6C21-406B-8C44-B509D1B2F5ED}" type="presParOf" srcId="{3AE6A7D4-2E0F-4039-89A8-477AC6878255}" destId="{2A45FADF-BA19-49D9-ABD3-C75F1EE8E446}" srcOrd="1" destOrd="0" presId="urn:microsoft.com/office/officeart/2008/layout/NameandTitleOrganizationalChart"/>
    <dgm:cxn modelId="{8CE4CA91-AD04-404D-AC6E-5E87D3378FA5}" type="presParOf" srcId="{3AE6A7D4-2E0F-4039-89A8-477AC6878255}" destId="{FECAC20C-6FF3-4FD3-8FA9-079B47488468}" srcOrd="2" destOrd="0" presId="urn:microsoft.com/office/officeart/2008/layout/NameandTitleOrganizationalChart"/>
    <dgm:cxn modelId="{4A1D360E-5364-4E3D-96BD-94C02460AF9D}" type="presParOf" srcId="{FE8C637B-2C20-41FC-8625-F5B7906739B1}" destId="{E2694862-238E-4E3E-BCFE-4D77F12190AA}" srcOrd="2" destOrd="0" presId="urn:microsoft.com/office/officeart/2008/layout/NameandTitleOrganizationalChar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8B7173E2-61F7-4F88-BDAE-557E02CAE12A}" type="doc">
      <dgm:prSet loTypeId="urn:microsoft.com/office/officeart/2005/8/layout/cycle8" loCatId="cycle" qsTypeId="urn:microsoft.com/office/officeart/2005/8/quickstyle/simple1" qsCatId="simple" csTypeId="urn:microsoft.com/office/officeart/2005/8/colors/accent6_2" csCatId="accent6" phldr="1"/>
      <dgm:spPr/>
      <dgm:t>
        <a:bodyPr/>
        <a:lstStyle/>
        <a:p>
          <a:endParaRPr lang="zh-TW" altLang="en-US"/>
        </a:p>
      </dgm:t>
    </dgm:pt>
    <dgm:pt modelId="{1A3472F4-52B6-4E0E-B253-EF52016091CA}">
      <dgm:prSet phldrT="[文字]" custT="1"/>
      <dgm:spPr/>
      <dgm:t>
        <a:bodyPr/>
        <a:lstStyle/>
        <a:p>
          <a:r>
            <a:rPr lang="zh-TW" altLang="en-US" sz="1400" b="1" dirty="0">
              <a:latin typeface="+mn-ea"/>
              <a:ea typeface="+mn-ea"/>
            </a:rPr>
            <a:t>新藥開發</a:t>
          </a:r>
        </a:p>
      </dgm:t>
    </dgm:pt>
    <dgm:pt modelId="{EF7751E2-1CC1-4281-BDA8-EE46086152DC}" type="parTrans" cxnId="{DC6CD652-EA32-4F45-8A1A-83C1CA14703B}">
      <dgm:prSet/>
      <dgm:spPr/>
      <dgm:t>
        <a:bodyPr/>
        <a:lstStyle/>
        <a:p>
          <a:endParaRPr lang="zh-TW" altLang="en-US">
            <a:latin typeface="+mn-ea"/>
            <a:ea typeface="+mn-ea"/>
          </a:endParaRPr>
        </a:p>
      </dgm:t>
    </dgm:pt>
    <dgm:pt modelId="{7BFE79FF-4B42-4D82-852F-D6F1E3D04195}" type="sibTrans" cxnId="{DC6CD652-EA32-4F45-8A1A-83C1CA14703B}">
      <dgm:prSet/>
      <dgm:spPr/>
      <dgm:t>
        <a:bodyPr/>
        <a:lstStyle/>
        <a:p>
          <a:endParaRPr lang="zh-TW" altLang="en-US">
            <a:latin typeface="+mn-ea"/>
            <a:ea typeface="+mn-ea"/>
          </a:endParaRPr>
        </a:p>
      </dgm:t>
    </dgm:pt>
    <dgm:pt modelId="{8BF0C420-09F5-463F-BECD-2C680DD43DAD}">
      <dgm:prSet phldrT="[文字]" custT="1"/>
      <dgm:spPr/>
      <dgm:t>
        <a:bodyPr/>
        <a:lstStyle/>
        <a:p>
          <a:r>
            <a:rPr lang="zh-TW" altLang="en-US" sz="1400" b="1" dirty="0">
              <a:latin typeface="+mn-ea"/>
              <a:ea typeface="+mn-ea"/>
            </a:rPr>
            <a:t>感染</a:t>
          </a:r>
          <a:r>
            <a:rPr lang="en-US" altLang="zh-TW" sz="1400" b="1" dirty="0">
              <a:latin typeface="+mn-ea"/>
              <a:ea typeface="+mn-ea"/>
            </a:rPr>
            <a:t/>
          </a:r>
          <a:br>
            <a:rPr lang="en-US" altLang="zh-TW" sz="1400" b="1" dirty="0">
              <a:latin typeface="+mn-ea"/>
              <a:ea typeface="+mn-ea"/>
            </a:rPr>
          </a:br>
          <a:r>
            <a:rPr lang="zh-TW" altLang="en-US" sz="1400" b="1" dirty="0">
              <a:latin typeface="+mn-ea"/>
              <a:ea typeface="+mn-ea"/>
            </a:rPr>
            <a:t>控制</a:t>
          </a:r>
        </a:p>
      </dgm:t>
    </dgm:pt>
    <dgm:pt modelId="{AA3C46EA-19AE-428B-A89F-E6BBA2A2C660}" type="parTrans" cxnId="{E6C0B0E4-92F8-491D-AAA1-8681FE56ABF7}">
      <dgm:prSet/>
      <dgm:spPr/>
      <dgm:t>
        <a:bodyPr/>
        <a:lstStyle/>
        <a:p>
          <a:endParaRPr lang="zh-TW" altLang="en-US">
            <a:latin typeface="+mn-ea"/>
            <a:ea typeface="+mn-ea"/>
          </a:endParaRPr>
        </a:p>
      </dgm:t>
    </dgm:pt>
    <dgm:pt modelId="{C5BCE32A-0B8C-49B1-8503-395BD031FEAE}" type="sibTrans" cxnId="{E6C0B0E4-92F8-491D-AAA1-8681FE56ABF7}">
      <dgm:prSet/>
      <dgm:spPr/>
      <dgm:t>
        <a:bodyPr/>
        <a:lstStyle/>
        <a:p>
          <a:endParaRPr lang="zh-TW" altLang="en-US">
            <a:latin typeface="+mn-ea"/>
            <a:ea typeface="+mn-ea"/>
          </a:endParaRPr>
        </a:p>
      </dgm:t>
    </dgm:pt>
    <dgm:pt modelId="{05D7A3C9-896F-4740-91DD-420FFEF4C46D}">
      <dgm:prSet custT="1"/>
      <dgm:spPr/>
      <dgm:t>
        <a:bodyPr/>
        <a:lstStyle/>
        <a:p>
          <a:r>
            <a:rPr lang="zh-TW" altLang="en-US" sz="1400" b="1" dirty="0">
              <a:latin typeface="+mn-ea"/>
              <a:ea typeface="+mn-ea"/>
            </a:rPr>
            <a:t>西藥</a:t>
          </a:r>
        </a:p>
      </dgm:t>
    </dgm:pt>
    <dgm:pt modelId="{228C6F06-0214-403A-B7C5-25B39E095545}" type="parTrans" cxnId="{2919526F-9079-4E7F-A647-D7958ECAE23D}">
      <dgm:prSet/>
      <dgm:spPr/>
      <dgm:t>
        <a:bodyPr/>
        <a:lstStyle/>
        <a:p>
          <a:endParaRPr lang="zh-TW" altLang="en-US">
            <a:latin typeface="+mn-ea"/>
            <a:ea typeface="+mn-ea"/>
          </a:endParaRPr>
        </a:p>
      </dgm:t>
    </dgm:pt>
    <dgm:pt modelId="{98FABC57-2672-4206-B03C-EA872AD91D15}" type="sibTrans" cxnId="{2919526F-9079-4E7F-A647-D7958ECAE23D}">
      <dgm:prSet/>
      <dgm:spPr/>
      <dgm:t>
        <a:bodyPr/>
        <a:lstStyle/>
        <a:p>
          <a:endParaRPr lang="zh-TW" altLang="en-US">
            <a:latin typeface="+mn-ea"/>
            <a:ea typeface="+mn-ea"/>
          </a:endParaRPr>
        </a:p>
      </dgm:t>
    </dgm:pt>
    <dgm:pt modelId="{43B799A6-AC4C-440C-8C35-E8FD086A2591}">
      <dgm:prSet custT="1"/>
      <dgm:spPr/>
      <dgm:t>
        <a:bodyPr/>
        <a:lstStyle/>
        <a:p>
          <a:r>
            <a:rPr lang="zh-TW" altLang="en-US" sz="1400" b="1" dirty="0">
              <a:latin typeface="+mn-ea"/>
              <a:ea typeface="+mn-ea"/>
            </a:rPr>
            <a:t>藥妝保健</a:t>
          </a:r>
          <a:endParaRPr lang="zh-TW" altLang="en-US" sz="1800" b="1" dirty="0">
            <a:latin typeface="+mn-ea"/>
            <a:ea typeface="+mn-ea"/>
          </a:endParaRPr>
        </a:p>
      </dgm:t>
    </dgm:pt>
    <dgm:pt modelId="{B41D482C-7EB8-4922-BA7F-AAAA8CD246A2}" type="parTrans" cxnId="{9658F367-BC99-4B79-8C1C-FCE3B50C829D}">
      <dgm:prSet/>
      <dgm:spPr/>
      <dgm:t>
        <a:bodyPr/>
        <a:lstStyle/>
        <a:p>
          <a:endParaRPr lang="zh-TW" altLang="en-US">
            <a:latin typeface="+mn-ea"/>
            <a:ea typeface="+mn-ea"/>
          </a:endParaRPr>
        </a:p>
      </dgm:t>
    </dgm:pt>
    <dgm:pt modelId="{60B205A2-5A36-40D8-9435-EC4DBBAB428B}" type="sibTrans" cxnId="{9658F367-BC99-4B79-8C1C-FCE3B50C829D}">
      <dgm:prSet/>
      <dgm:spPr/>
      <dgm:t>
        <a:bodyPr/>
        <a:lstStyle/>
        <a:p>
          <a:endParaRPr lang="zh-TW" altLang="en-US">
            <a:latin typeface="+mn-ea"/>
            <a:ea typeface="+mn-ea"/>
          </a:endParaRPr>
        </a:p>
      </dgm:t>
    </dgm:pt>
    <dgm:pt modelId="{11ECEA2C-7AC3-4DF9-881B-CED336A28324}">
      <dgm:prSet custT="1"/>
      <dgm:spPr/>
      <dgm:t>
        <a:bodyPr/>
        <a:lstStyle/>
        <a:p>
          <a:r>
            <a:rPr lang="zh-TW" altLang="en-US" sz="1400" b="1" dirty="0">
              <a:latin typeface="+mn-ea"/>
              <a:ea typeface="+mn-ea"/>
            </a:rPr>
            <a:t>檢測診斷</a:t>
          </a:r>
        </a:p>
      </dgm:t>
    </dgm:pt>
    <dgm:pt modelId="{3C7F0402-651B-44EA-A8FC-67EB6ABE44F6}" type="parTrans" cxnId="{8754D25F-58C0-45A7-B472-B8955F7A9EAC}">
      <dgm:prSet/>
      <dgm:spPr/>
      <dgm:t>
        <a:bodyPr/>
        <a:lstStyle/>
        <a:p>
          <a:endParaRPr lang="zh-TW" altLang="en-US">
            <a:latin typeface="+mn-ea"/>
            <a:ea typeface="+mn-ea"/>
          </a:endParaRPr>
        </a:p>
      </dgm:t>
    </dgm:pt>
    <dgm:pt modelId="{1B3202E3-C6DB-4A5B-8BBC-1C4F8B416036}" type="sibTrans" cxnId="{8754D25F-58C0-45A7-B472-B8955F7A9EAC}">
      <dgm:prSet/>
      <dgm:spPr/>
      <dgm:t>
        <a:bodyPr/>
        <a:lstStyle/>
        <a:p>
          <a:endParaRPr lang="zh-TW" altLang="en-US">
            <a:latin typeface="+mn-ea"/>
            <a:ea typeface="+mn-ea"/>
          </a:endParaRPr>
        </a:p>
      </dgm:t>
    </dgm:pt>
    <dgm:pt modelId="{F63E78C8-F160-4D5C-A0DE-2CFE3954AC48}" type="pres">
      <dgm:prSet presAssocID="{8B7173E2-61F7-4F88-BDAE-557E02CAE12A}" presName="compositeShape" presStyleCnt="0">
        <dgm:presLayoutVars>
          <dgm:chMax val="7"/>
          <dgm:dir/>
          <dgm:resizeHandles val="exact"/>
        </dgm:presLayoutVars>
      </dgm:prSet>
      <dgm:spPr/>
      <dgm:t>
        <a:bodyPr/>
        <a:lstStyle/>
        <a:p>
          <a:endParaRPr lang="zh-TW" altLang="en-US"/>
        </a:p>
      </dgm:t>
    </dgm:pt>
    <dgm:pt modelId="{8A641D9F-7556-4793-BA1C-FD5755A3F31B}" type="pres">
      <dgm:prSet presAssocID="{8B7173E2-61F7-4F88-BDAE-557E02CAE12A}" presName="wedge1" presStyleLbl="node1" presStyleIdx="0" presStyleCnt="5"/>
      <dgm:spPr/>
      <dgm:t>
        <a:bodyPr/>
        <a:lstStyle/>
        <a:p>
          <a:endParaRPr lang="zh-TW" altLang="en-US"/>
        </a:p>
      </dgm:t>
    </dgm:pt>
    <dgm:pt modelId="{2BFD63E2-559D-4877-BE30-700E5FE16CCE}" type="pres">
      <dgm:prSet presAssocID="{8B7173E2-61F7-4F88-BDAE-557E02CAE12A}" presName="dummy1a" presStyleCnt="0"/>
      <dgm:spPr/>
    </dgm:pt>
    <dgm:pt modelId="{F84FA34A-6140-4AF2-939F-B77A746A4A4F}" type="pres">
      <dgm:prSet presAssocID="{8B7173E2-61F7-4F88-BDAE-557E02CAE12A}" presName="dummy1b" presStyleCnt="0"/>
      <dgm:spPr/>
    </dgm:pt>
    <dgm:pt modelId="{ED2897E5-225F-40AB-A632-88FA419F98CC}" type="pres">
      <dgm:prSet presAssocID="{8B7173E2-61F7-4F88-BDAE-557E02CAE12A}" presName="wedge1Tx" presStyleLbl="node1" presStyleIdx="0" presStyleCnt="5">
        <dgm:presLayoutVars>
          <dgm:chMax val="0"/>
          <dgm:chPref val="0"/>
          <dgm:bulletEnabled val="1"/>
        </dgm:presLayoutVars>
      </dgm:prSet>
      <dgm:spPr/>
      <dgm:t>
        <a:bodyPr/>
        <a:lstStyle/>
        <a:p>
          <a:endParaRPr lang="zh-TW" altLang="en-US"/>
        </a:p>
      </dgm:t>
    </dgm:pt>
    <dgm:pt modelId="{8320023D-0275-4925-A415-B17ED67D6FAA}" type="pres">
      <dgm:prSet presAssocID="{8B7173E2-61F7-4F88-BDAE-557E02CAE12A}" presName="wedge2" presStyleLbl="node1" presStyleIdx="1" presStyleCnt="5"/>
      <dgm:spPr/>
      <dgm:t>
        <a:bodyPr/>
        <a:lstStyle/>
        <a:p>
          <a:endParaRPr lang="zh-TW" altLang="en-US"/>
        </a:p>
      </dgm:t>
    </dgm:pt>
    <dgm:pt modelId="{ADF73E54-E7C0-44C4-9D2A-3B079AA5A93C}" type="pres">
      <dgm:prSet presAssocID="{8B7173E2-61F7-4F88-BDAE-557E02CAE12A}" presName="dummy2a" presStyleCnt="0"/>
      <dgm:spPr/>
    </dgm:pt>
    <dgm:pt modelId="{7F71C091-7FAD-44C5-8C5F-BB4A52B7DCD7}" type="pres">
      <dgm:prSet presAssocID="{8B7173E2-61F7-4F88-BDAE-557E02CAE12A}" presName="dummy2b" presStyleCnt="0"/>
      <dgm:spPr/>
    </dgm:pt>
    <dgm:pt modelId="{C14F5ACB-866E-4B93-9645-2842B1B0CB21}" type="pres">
      <dgm:prSet presAssocID="{8B7173E2-61F7-4F88-BDAE-557E02CAE12A}" presName="wedge2Tx" presStyleLbl="node1" presStyleIdx="1" presStyleCnt="5">
        <dgm:presLayoutVars>
          <dgm:chMax val="0"/>
          <dgm:chPref val="0"/>
          <dgm:bulletEnabled val="1"/>
        </dgm:presLayoutVars>
      </dgm:prSet>
      <dgm:spPr/>
      <dgm:t>
        <a:bodyPr/>
        <a:lstStyle/>
        <a:p>
          <a:endParaRPr lang="zh-TW" altLang="en-US"/>
        </a:p>
      </dgm:t>
    </dgm:pt>
    <dgm:pt modelId="{0B2256F8-1377-4C13-BDD5-9AA2C860F093}" type="pres">
      <dgm:prSet presAssocID="{8B7173E2-61F7-4F88-BDAE-557E02CAE12A}" presName="wedge3" presStyleLbl="node1" presStyleIdx="2" presStyleCnt="5"/>
      <dgm:spPr/>
      <dgm:t>
        <a:bodyPr/>
        <a:lstStyle/>
        <a:p>
          <a:endParaRPr lang="zh-TW" altLang="en-US"/>
        </a:p>
      </dgm:t>
    </dgm:pt>
    <dgm:pt modelId="{6D64E8E9-F93C-411E-B030-27C2FF97E7C2}" type="pres">
      <dgm:prSet presAssocID="{8B7173E2-61F7-4F88-BDAE-557E02CAE12A}" presName="dummy3a" presStyleCnt="0"/>
      <dgm:spPr/>
    </dgm:pt>
    <dgm:pt modelId="{ED250CDD-A07A-4B30-8186-78B4B94D8607}" type="pres">
      <dgm:prSet presAssocID="{8B7173E2-61F7-4F88-BDAE-557E02CAE12A}" presName="dummy3b" presStyleCnt="0"/>
      <dgm:spPr/>
    </dgm:pt>
    <dgm:pt modelId="{E11650B3-2272-47C0-BA68-913CDFE26DF9}" type="pres">
      <dgm:prSet presAssocID="{8B7173E2-61F7-4F88-BDAE-557E02CAE12A}" presName="wedge3Tx" presStyleLbl="node1" presStyleIdx="2" presStyleCnt="5">
        <dgm:presLayoutVars>
          <dgm:chMax val="0"/>
          <dgm:chPref val="0"/>
          <dgm:bulletEnabled val="1"/>
        </dgm:presLayoutVars>
      </dgm:prSet>
      <dgm:spPr/>
      <dgm:t>
        <a:bodyPr/>
        <a:lstStyle/>
        <a:p>
          <a:endParaRPr lang="zh-TW" altLang="en-US"/>
        </a:p>
      </dgm:t>
    </dgm:pt>
    <dgm:pt modelId="{5837030F-FA9E-40DA-963D-0AD7353F2AA5}" type="pres">
      <dgm:prSet presAssocID="{8B7173E2-61F7-4F88-BDAE-557E02CAE12A}" presName="wedge4" presStyleLbl="node1" presStyleIdx="3" presStyleCnt="5"/>
      <dgm:spPr/>
      <dgm:t>
        <a:bodyPr/>
        <a:lstStyle/>
        <a:p>
          <a:endParaRPr lang="zh-TW" altLang="en-US"/>
        </a:p>
      </dgm:t>
    </dgm:pt>
    <dgm:pt modelId="{E9CB61C2-49B2-4A99-AED5-C868A9DA7663}" type="pres">
      <dgm:prSet presAssocID="{8B7173E2-61F7-4F88-BDAE-557E02CAE12A}" presName="dummy4a" presStyleCnt="0"/>
      <dgm:spPr/>
    </dgm:pt>
    <dgm:pt modelId="{DC13A985-0E55-4A30-854F-919FB5F766CF}" type="pres">
      <dgm:prSet presAssocID="{8B7173E2-61F7-4F88-BDAE-557E02CAE12A}" presName="dummy4b" presStyleCnt="0"/>
      <dgm:spPr/>
    </dgm:pt>
    <dgm:pt modelId="{13269958-F979-4C32-9D60-70689299BA10}" type="pres">
      <dgm:prSet presAssocID="{8B7173E2-61F7-4F88-BDAE-557E02CAE12A}" presName="wedge4Tx" presStyleLbl="node1" presStyleIdx="3" presStyleCnt="5">
        <dgm:presLayoutVars>
          <dgm:chMax val="0"/>
          <dgm:chPref val="0"/>
          <dgm:bulletEnabled val="1"/>
        </dgm:presLayoutVars>
      </dgm:prSet>
      <dgm:spPr/>
      <dgm:t>
        <a:bodyPr/>
        <a:lstStyle/>
        <a:p>
          <a:endParaRPr lang="zh-TW" altLang="en-US"/>
        </a:p>
      </dgm:t>
    </dgm:pt>
    <dgm:pt modelId="{B779D2C0-4E4A-4C8E-86E4-43E0168108D6}" type="pres">
      <dgm:prSet presAssocID="{8B7173E2-61F7-4F88-BDAE-557E02CAE12A}" presName="wedge5" presStyleLbl="node1" presStyleIdx="4" presStyleCnt="5"/>
      <dgm:spPr/>
      <dgm:t>
        <a:bodyPr/>
        <a:lstStyle/>
        <a:p>
          <a:endParaRPr lang="zh-TW" altLang="en-US"/>
        </a:p>
      </dgm:t>
    </dgm:pt>
    <dgm:pt modelId="{54306F28-37CF-47CE-AF8B-BD496FE41A21}" type="pres">
      <dgm:prSet presAssocID="{8B7173E2-61F7-4F88-BDAE-557E02CAE12A}" presName="dummy5a" presStyleCnt="0"/>
      <dgm:spPr/>
    </dgm:pt>
    <dgm:pt modelId="{108BB1C9-930F-4323-B027-108EA5ADEE05}" type="pres">
      <dgm:prSet presAssocID="{8B7173E2-61F7-4F88-BDAE-557E02CAE12A}" presName="dummy5b" presStyleCnt="0"/>
      <dgm:spPr/>
    </dgm:pt>
    <dgm:pt modelId="{A5AAB8BD-C214-4ADC-ADF1-3F7B8228658B}" type="pres">
      <dgm:prSet presAssocID="{8B7173E2-61F7-4F88-BDAE-557E02CAE12A}" presName="wedge5Tx" presStyleLbl="node1" presStyleIdx="4" presStyleCnt="5">
        <dgm:presLayoutVars>
          <dgm:chMax val="0"/>
          <dgm:chPref val="0"/>
          <dgm:bulletEnabled val="1"/>
        </dgm:presLayoutVars>
      </dgm:prSet>
      <dgm:spPr/>
      <dgm:t>
        <a:bodyPr/>
        <a:lstStyle/>
        <a:p>
          <a:endParaRPr lang="zh-TW" altLang="en-US"/>
        </a:p>
      </dgm:t>
    </dgm:pt>
    <dgm:pt modelId="{A440847D-71D7-48B7-8B24-073B97936010}" type="pres">
      <dgm:prSet presAssocID="{7BFE79FF-4B42-4D82-852F-D6F1E3D04195}" presName="arrowWedge1" presStyleLbl="fgSibTrans2D1" presStyleIdx="0" presStyleCnt="5"/>
      <dgm:spPr/>
    </dgm:pt>
    <dgm:pt modelId="{C3C2AB34-A701-43CB-BBCD-8222CF6C3F8E}" type="pres">
      <dgm:prSet presAssocID="{98FABC57-2672-4206-B03C-EA872AD91D15}" presName="arrowWedge2" presStyleLbl="fgSibTrans2D1" presStyleIdx="1" presStyleCnt="5"/>
      <dgm:spPr/>
    </dgm:pt>
    <dgm:pt modelId="{F5182F85-C943-4501-A0E5-35E924179E59}" type="pres">
      <dgm:prSet presAssocID="{C5BCE32A-0B8C-49B1-8503-395BD031FEAE}" presName="arrowWedge3" presStyleLbl="fgSibTrans2D1" presStyleIdx="2" presStyleCnt="5"/>
      <dgm:spPr/>
    </dgm:pt>
    <dgm:pt modelId="{DB71CAC5-93B2-4357-B45D-368B8C3B44D3}" type="pres">
      <dgm:prSet presAssocID="{1B3202E3-C6DB-4A5B-8BBC-1C4F8B416036}" presName="arrowWedge4" presStyleLbl="fgSibTrans2D1" presStyleIdx="3" presStyleCnt="5"/>
      <dgm:spPr/>
    </dgm:pt>
    <dgm:pt modelId="{833974FA-B95B-4D38-96E4-A5CD57BCA274}" type="pres">
      <dgm:prSet presAssocID="{60B205A2-5A36-40D8-9435-EC4DBBAB428B}" presName="arrowWedge5" presStyleLbl="fgSibTrans2D1" presStyleIdx="4" presStyleCnt="5"/>
      <dgm:spPr/>
    </dgm:pt>
  </dgm:ptLst>
  <dgm:cxnLst>
    <dgm:cxn modelId="{DC6CD652-EA32-4F45-8A1A-83C1CA14703B}" srcId="{8B7173E2-61F7-4F88-BDAE-557E02CAE12A}" destId="{1A3472F4-52B6-4E0E-B253-EF52016091CA}" srcOrd="0" destOrd="0" parTransId="{EF7751E2-1CC1-4281-BDA8-EE46086152DC}" sibTransId="{7BFE79FF-4B42-4D82-852F-D6F1E3D04195}"/>
    <dgm:cxn modelId="{3701F4EC-C048-4F5A-B34A-7911AC6B48E3}" type="presOf" srcId="{05D7A3C9-896F-4740-91DD-420FFEF4C46D}" destId="{C14F5ACB-866E-4B93-9645-2842B1B0CB21}" srcOrd="1" destOrd="0" presId="urn:microsoft.com/office/officeart/2005/8/layout/cycle8"/>
    <dgm:cxn modelId="{2FCF6159-81C5-48CC-B017-E35B0C3DE4E9}" type="presOf" srcId="{8B7173E2-61F7-4F88-BDAE-557E02CAE12A}" destId="{F63E78C8-F160-4D5C-A0DE-2CFE3954AC48}" srcOrd="0" destOrd="0" presId="urn:microsoft.com/office/officeart/2005/8/layout/cycle8"/>
    <dgm:cxn modelId="{DD9D384D-4F79-427D-9C1E-5CF24558F934}" type="presOf" srcId="{05D7A3C9-896F-4740-91DD-420FFEF4C46D}" destId="{8320023D-0275-4925-A415-B17ED67D6FAA}" srcOrd="0" destOrd="0" presId="urn:microsoft.com/office/officeart/2005/8/layout/cycle8"/>
    <dgm:cxn modelId="{31F96454-BB6E-4667-AA31-4C51F7007165}" type="presOf" srcId="{11ECEA2C-7AC3-4DF9-881B-CED336A28324}" destId="{5837030F-FA9E-40DA-963D-0AD7353F2AA5}" srcOrd="0" destOrd="0" presId="urn:microsoft.com/office/officeart/2005/8/layout/cycle8"/>
    <dgm:cxn modelId="{8754D25F-58C0-45A7-B472-B8955F7A9EAC}" srcId="{8B7173E2-61F7-4F88-BDAE-557E02CAE12A}" destId="{11ECEA2C-7AC3-4DF9-881B-CED336A28324}" srcOrd="3" destOrd="0" parTransId="{3C7F0402-651B-44EA-A8FC-67EB6ABE44F6}" sibTransId="{1B3202E3-C6DB-4A5B-8BBC-1C4F8B416036}"/>
    <dgm:cxn modelId="{5326D782-637C-4014-AD2F-A9A534C3901B}" type="presOf" srcId="{43B799A6-AC4C-440C-8C35-E8FD086A2591}" destId="{A5AAB8BD-C214-4ADC-ADF1-3F7B8228658B}" srcOrd="1" destOrd="0" presId="urn:microsoft.com/office/officeart/2005/8/layout/cycle8"/>
    <dgm:cxn modelId="{30E94FFE-7127-4EF7-A50C-FA3E2F5BCFDC}" type="presOf" srcId="{11ECEA2C-7AC3-4DF9-881B-CED336A28324}" destId="{13269958-F979-4C32-9D60-70689299BA10}" srcOrd="1" destOrd="0" presId="urn:microsoft.com/office/officeart/2005/8/layout/cycle8"/>
    <dgm:cxn modelId="{A6709DDF-9345-4B4C-9AC7-55F1290247CE}" type="presOf" srcId="{8BF0C420-09F5-463F-BECD-2C680DD43DAD}" destId="{0B2256F8-1377-4C13-BDD5-9AA2C860F093}" srcOrd="0" destOrd="0" presId="urn:microsoft.com/office/officeart/2005/8/layout/cycle8"/>
    <dgm:cxn modelId="{7B16D31E-F4EC-49F5-956C-1853B6A03691}" type="presOf" srcId="{8BF0C420-09F5-463F-BECD-2C680DD43DAD}" destId="{E11650B3-2272-47C0-BA68-913CDFE26DF9}" srcOrd="1" destOrd="0" presId="urn:microsoft.com/office/officeart/2005/8/layout/cycle8"/>
    <dgm:cxn modelId="{D590E3DC-3E7A-459A-BCB9-B39FA463DC3A}" type="presOf" srcId="{43B799A6-AC4C-440C-8C35-E8FD086A2591}" destId="{B779D2C0-4E4A-4C8E-86E4-43E0168108D6}" srcOrd="0" destOrd="0" presId="urn:microsoft.com/office/officeart/2005/8/layout/cycle8"/>
    <dgm:cxn modelId="{72F41E0B-F35D-4B90-A233-7FDEB80328C0}" type="presOf" srcId="{1A3472F4-52B6-4E0E-B253-EF52016091CA}" destId="{8A641D9F-7556-4793-BA1C-FD5755A3F31B}" srcOrd="0" destOrd="0" presId="urn:microsoft.com/office/officeart/2005/8/layout/cycle8"/>
    <dgm:cxn modelId="{2919526F-9079-4E7F-A647-D7958ECAE23D}" srcId="{8B7173E2-61F7-4F88-BDAE-557E02CAE12A}" destId="{05D7A3C9-896F-4740-91DD-420FFEF4C46D}" srcOrd="1" destOrd="0" parTransId="{228C6F06-0214-403A-B7C5-25B39E095545}" sibTransId="{98FABC57-2672-4206-B03C-EA872AD91D15}"/>
    <dgm:cxn modelId="{E6C0B0E4-92F8-491D-AAA1-8681FE56ABF7}" srcId="{8B7173E2-61F7-4F88-BDAE-557E02CAE12A}" destId="{8BF0C420-09F5-463F-BECD-2C680DD43DAD}" srcOrd="2" destOrd="0" parTransId="{AA3C46EA-19AE-428B-A89F-E6BBA2A2C660}" sibTransId="{C5BCE32A-0B8C-49B1-8503-395BD031FEAE}"/>
    <dgm:cxn modelId="{9658F367-BC99-4B79-8C1C-FCE3B50C829D}" srcId="{8B7173E2-61F7-4F88-BDAE-557E02CAE12A}" destId="{43B799A6-AC4C-440C-8C35-E8FD086A2591}" srcOrd="4" destOrd="0" parTransId="{B41D482C-7EB8-4922-BA7F-AAAA8CD246A2}" sibTransId="{60B205A2-5A36-40D8-9435-EC4DBBAB428B}"/>
    <dgm:cxn modelId="{301A8BF4-2D96-4996-A9AE-CC94FBF6F20F}" type="presOf" srcId="{1A3472F4-52B6-4E0E-B253-EF52016091CA}" destId="{ED2897E5-225F-40AB-A632-88FA419F98CC}" srcOrd="1" destOrd="0" presId="urn:microsoft.com/office/officeart/2005/8/layout/cycle8"/>
    <dgm:cxn modelId="{E49771E8-8EC8-44E9-A69F-AC3590985B09}" type="presParOf" srcId="{F63E78C8-F160-4D5C-A0DE-2CFE3954AC48}" destId="{8A641D9F-7556-4793-BA1C-FD5755A3F31B}" srcOrd="0" destOrd="0" presId="urn:microsoft.com/office/officeart/2005/8/layout/cycle8"/>
    <dgm:cxn modelId="{6B233F00-57A5-4DBF-9782-2EFA29654346}" type="presParOf" srcId="{F63E78C8-F160-4D5C-A0DE-2CFE3954AC48}" destId="{2BFD63E2-559D-4877-BE30-700E5FE16CCE}" srcOrd="1" destOrd="0" presId="urn:microsoft.com/office/officeart/2005/8/layout/cycle8"/>
    <dgm:cxn modelId="{16E5FF07-E9C7-4403-A2D1-68AC3553E18C}" type="presParOf" srcId="{F63E78C8-F160-4D5C-A0DE-2CFE3954AC48}" destId="{F84FA34A-6140-4AF2-939F-B77A746A4A4F}" srcOrd="2" destOrd="0" presId="urn:microsoft.com/office/officeart/2005/8/layout/cycle8"/>
    <dgm:cxn modelId="{CC3EF937-3332-4BCF-B25F-821A8BB4BD31}" type="presParOf" srcId="{F63E78C8-F160-4D5C-A0DE-2CFE3954AC48}" destId="{ED2897E5-225F-40AB-A632-88FA419F98CC}" srcOrd="3" destOrd="0" presId="urn:microsoft.com/office/officeart/2005/8/layout/cycle8"/>
    <dgm:cxn modelId="{404B86A3-6398-41B0-BB84-1AFB7CEAB722}" type="presParOf" srcId="{F63E78C8-F160-4D5C-A0DE-2CFE3954AC48}" destId="{8320023D-0275-4925-A415-B17ED67D6FAA}" srcOrd="4" destOrd="0" presId="urn:microsoft.com/office/officeart/2005/8/layout/cycle8"/>
    <dgm:cxn modelId="{C8FC8781-9A11-4FC4-A9F4-3D8A1DFF3F48}" type="presParOf" srcId="{F63E78C8-F160-4D5C-A0DE-2CFE3954AC48}" destId="{ADF73E54-E7C0-44C4-9D2A-3B079AA5A93C}" srcOrd="5" destOrd="0" presId="urn:microsoft.com/office/officeart/2005/8/layout/cycle8"/>
    <dgm:cxn modelId="{446CD795-6D39-40B6-9942-4E3A284EE499}" type="presParOf" srcId="{F63E78C8-F160-4D5C-A0DE-2CFE3954AC48}" destId="{7F71C091-7FAD-44C5-8C5F-BB4A52B7DCD7}" srcOrd="6" destOrd="0" presId="urn:microsoft.com/office/officeart/2005/8/layout/cycle8"/>
    <dgm:cxn modelId="{D10EF63F-1726-41C4-81B9-938C4E204AD9}" type="presParOf" srcId="{F63E78C8-F160-4D5C-A0DE-2CFE3954AC48}" destId="{C14F5ACB-866E-4B93-9645-2842B1B0CB21}" srcOrd="7" destOrd="0" presId="urn:microsoft.com/office/officeart/2005/8/layout/cycle8"/>
    <dgm:cxn modelId="{AF5B4259-0A90-45F6-9BEE-4D13AA3E8173}" type="presParOf" srcId="{F63E78C8-F160-4D5C-A0DE-2CFE3954AC48}" destId="{0B2256F8-1377-4C13-BDD5-9AA2C860F093}" srcOrd="8" destOrd="0" presId="urn:microsoft.com/office/officeart/2005/8/layout/cycle8"/>
    <dgm:cxn modelId="{3FF35974-4C01-4EC1-9182-E78FAA76549F}" type="presParOf" srcId="{F63E78C8-F160-4D5C-A0DE-2CFE3954AC48}" destId="{6D64E8E9-F93C-411E-B030-27C2FF97E7C2}" srcOrd="9" destOrd="0" presId="urn:microsoft.com/office/officeart/2005/8/layout/cycle8"/>
    <dgm:cxn modelId="{16FFBF8C-A99B-45C0-B15F-85D91985C6F5}" type="presParOf" srcId="{F63E78C8-F160-4D5C-A0DE-2CFE3954AC48}" destId="{ED250CDD-A07A-4B30-8186-78B4B94D8607}" srcOrd="10" destOrd="0" presId="urn:microsoft.com/office/officeart/2005/8/layout/cycle8"/>
    <dgm:cxn modelId="{A4CD5E5D-BD5E-447E-8183-957F356FCDB8}" type="presParOf" srcId="{F63E78C8-F160-4D5C-A0DE-2CFE3954AC48}" destId="{E11650B3-2272-47C0-BA68-913CDFE26DF9}" srcOrd="11" destOrd="0" presId="urn:microsoft.com/office/officeart/2005/8/layout/cycle8"/>
    <dgm:cxn modelId="{1975DF4E-8E8D-40CD-8DE6-BB320CD4049A}" type="presParOf" srcId="{F63E78C8-F160-4D5C-A0DE-2CFE3954AC48}" destId="{5837030F-FA9E-40DA-963D-0AD7353F2AA5}" srcOrd="12" destOrd="0" presId="urn:microsoft.com/office/officeart/2005/8/layout/cycle8"/>
    <dgm:cxn modelId="{C3237B74-34AB-409A-8491-A436CAC9CD26}" type="presParOf" srcId="{F63E78C8-F160-4D5C-A0DE-2CFE3954AC48}" destId="{E9CB61C2-49B2-4A99-AED5-C868A9DA7663}" srcOrd="13" destOrd="0" presId="urn:microsoft.com/office/officeart/2005/8/layout/cycle8"/>
    <dgm:cxn modelId="{2D55FC56-EBDC-4AB0-B5E5-C8125CC01751}" type="presParOf" srcId="{F63E78C8-F160-4D5C-A0DE-2CFE3954AC48}" destId="{DC13A985-0E55-4A30-854F-919FB5F766CF}" srcOrd="14" destOrd="0" presId="urn:microsoft.com/office/officeart/2005/8/layout/cycle8"/>
    <dgm:cxn modelId="{6E283E68-A873-4F61-889B-F73BF5C98EB8}" type="presParOf" srcId="{F63E78C8-F160-4D5C-A0DE-2CFE3954AC48}" destId="{13269958-F979-4C32-9D60-70689299BA10}" srcOrd="15" destOrd="0" presId="urn:microsoft.com/office/officeart/2005/8/layout/cycle8"/>
    <dgm:cxn modelId="{DF7DC0FF-E4BC-42FF-8F35-B8C8D5D8F2F9}" type="presParOf" srcId="{F63E78C8-F160-4D5C-A0DE-2CFE3954AC48}" destId="{B779D2C0-4E4A-4C8E-86E4-43E0168108D6}" srcOrd="16" destOrd="0" presId="urn:microsoft.com/office/officeart/2005/8/layout/cycle8"/>
    <dgm:cxn modelId="{8B15032C-AD89-4EC4-9F9B-7A4E6EF74DD2}" type="presParOf" srcId="{F63E78C8-F160-4D5C-A0DE-2CFE3954AC48}" destId="{54306F28-37CF-47CE-AF8B-BD496FE41A21}" srcOrd="17" destOrd="0" presId="urn:microsoft.com/office/officeart/2005/8/layout/cycle8"/>
    <dgm:cxn modelId="{D0B6EAE7-84D3-486E-B686-4AC75E46A818}" type="presParOf" srcId="{F63E78C8-F160-4D5C-A0DE-2CFE3954AC48}" destId="{108BB1C9-930F-4323-B027-108EA5ADEE05}" srcOrd="18" destOrd="0" presId="urn:microsoft.com/office/officeart/2005/8/layout/cycle8"/>
    <dgm:cxn modelId="{36303643-62BF-4B57-8AFA-79C9C4852682}" type="presParOf" srcId="{F63E78C8-F160-4D5C-A0DE-2CFE3954AC48}" destId="{A5AAB8BD-C214-4ADC-ADF1-3F7B8228658B}" srcOrd="19" destOrd="0" presId="urn:microsoft.com/office/officeart/2005/8/layout/cycle8"/>
    <dgm:cxn modelId="{A5705CD7-9091-4818-B8EC-7F9E545C9652}" type="presParOf" srcId="{F63E78C8-F160-4D5C-A0DE-2CFE3954AC48}" destId="{A440847D-71D7-48B7-8B24-073B97936010}" srcOrd="20" destOrd="0" presId="urn:microsoft.com/office/officeart/2005/8/layout/cycle8"/>
    <dgm:cxn modelId="{2807FED9-365B-4E48-8C81-0A897C36F190}" type="presParOf" srcId="{F63E78C8-F160-4D5C-A0DE-2CFE3954AC48}" destId="{C3C2AB34-A701-43CB-BBCD-8222CF6C3F8E}" srcOrd="21" destOrd="0" presId="urn:microsoft.com/office/officeart/2005/8/layout/cycle8"/>
    <dgm:cxn modelId="{DBD838D5-A0F4-4D8D-A924-93BAA5DEED9B}" type="presParOf" srcId="{F63E78C8-F160-4D5C-A0DE-2CFE3954AC48}" destId="{F5182F85-C943-4501-A0E5-35E924179E59}" srcOrd="22" destOrd="0" presId="urn:microsoft.com/office/officeart/2005/8/layout/cycle8"/>
    <dgm:cxn modelId="{7DD9380D-98D4-4087-9D37-6BFC016D66DF}" type="presParOf" srcId="{F63E78C8-F160-4D5C-A0DE-2CFE3954AC48}" destId="{DB71CAC5-93B2-4357-B45D-368B8C3B44D3}" srcOrd="23" destOrd="0" presId="urn:microsoft.com/office/officeart/2005/8/layout/cycle8"/>
    <dgm:cxn modelId="{9F8F8CB1-3BB1-4B63-9B38-9DFC56FA5C56}" type="presParOf" srcId="{F63E78C8-F160-4D5C-A0DE-2CFE3954AC48}" destId="{833974FA-B95B-4D38-96E4-A5CD57BCA274}" srcOrd="24" destOrd="0" presId="urn:microsoft.com/office/officeart/2005/8/layout/cycle8"/>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6A4C634C-45F7-4844-83D5-F5A4A81C2820}" type="doc">
      <dgm:prSet loTypeId="urn:microsoft.com/office/officeart/2005/8/layout/cycle8" loCatId="cycle" qsTypeId="urn:microsoft.com/office/officeart/2005/8/quickstyle/3d1" qsCatId="3D" csTypeId="urn:microsoft.com/office/officeart/2005/8/colors/colorful3" csCatId="colorful" phldr="1"/>
      <dgm:spPr/>
    </dgm:pt>
    <dgm:pt modelId="{4EF7134A-6DDA-4DA7-8278-FE079808EA49}">
      <dgm:prSet phldrT="[文字]"/>
      <dgm:spPr>
        <a:solidFill>
          <a:srgbClr val="0070C0"/>
        </a:solidFill>
      </dgm:spPr>
      <dgm:t>
        <a:bodyPr/>
        <a:lstStyle/>
        <a:p>
          <a:r>
            <a:rPr lang="zh-TW" altLang="en-US" dirty="0"/>
            <a:t>醫美</a:t>
          </a:r>
        </a:p>
      </dgm:t>
    </dgm:pt>
    <dgm:pt modelId="{BC3A34A6-6A18-42F5-816F-DAA4FF2107AC}" type="parTrans" cxnId="{BA291EB4-BC8E-46E2-81DE-CA7718BAB02B}">
      <dgm:prSet/>
      <dgm:spPr/>
      <dgm:t>
        <a:bodyPr/>
        <a:lstStyle/>
        <a:p>
          <a:endParaRPr lang="zh-TW" altLang="en-US"/>
        </a:p>
      </dgm:t>
    </dgm:pt>
    <dgm:pt modelId="{13366E04-93A3-4321-A423-F724DBD5C0FE}" type="sibTrans" cxnId="{BA291EB4-BC8E-46E2-81DE-CA7718BAB02B}">
      <dgm:prSet/>
      <dgm:spPr/>
      <dgm:t>
        <a:bodyPr/>
        <a:lstStyle/>
        <a:p>
          <a:endParaRPr lang="zh-TW" altLang="en-US"/>
        </a:p>
      </dgm:t>
    </dgm:pt>
    <dgm:pt modelId="{CD55168D-18A5-432C-91E7-44D600C72CBD}">
      <dgm:prSet phldrT="[文字]"/>
      <dgm:spPr>
        <a:solidFill>
          <a:srgbClr val="FF7C80"/>
        </a:solidFill>
      </dgm:spPr>
      <dgm:t>
        <a:bodyPr/>
        <a:lstStyle/>
        <a:p>
          <a:r>
            <a:rPr lang="zh-TW" altLang="en-US" dirty="0"/>
            <a:t>檢驗試劑</a:t>
          </a:r>
        </a:p>
      </dgm:t>
    </dgm:pt>
    <dgm:pt modelId="{AA847084-3A06-43BB-985F-75BCEA1A5534}" type="parTrans" cxnId="{31D3E9B3-C11D-44EC-976B-F795636D6804}">
      <dgm:prSet/>
      <dgm:spPr/>
      <dgm:t>
        <a:bodyPr/>
        <a:lstStyle/>
        <a:p>
          <a:endParaRPr lang="zh-TW" altLang="en-US"/>
        </a:p>
      </dgm:t>
    </dgm:pt>
    <dgm:pt modelId="{45A00355-8DFD-427B-9941-F0B9C3CFA742}" type="sibTrans" cxnId="{31D3E9B3-C11D-44EC-976B-F795636D6804}">
      <dgm:prSet/>
      <dgm:spPr/>
      <dgm:t>
        <a:bodyPr/>
        <a:lstStyle/>
        <a:p>
          <a:endParaRPr lang="zh-TW" altLang="en-US"/>
        </a:p>
      </dgm:t>
    </dgm:pt>
    <dgm:pt modelId="{987B272A-3489-46A8-83B1-ABEFE6979911}">
      <dgm:prSet phldrT="[文字]"/>
      <dgm:spPr>
        <a:solidFill>
          <a:srgbClr val="FF6600"/>
        </a:solidFill>
      </dgm:spPr>
      <dgm:t>
        <a:bodyPr/>
        <a:lstStyle/>
        <a:p>
          <a:r>
            <a:rPr lang="zh-TW" altLang="en-US" dirty="0"/>
            <a:t>新藥</a:t>
          </a:r>
        </a:p>
      </dgm:t>
    </dgm:pt>
    <dgm:pt modelId="{3BCD2720-E346-4498-9CD2-AE49C18775C8}" type="parTrans" cxnId="{C9F5A415-B4AD-420A-9C17-951006A71C5D}">
      <dgm:prSet/>
      <dgm:spPr/>
      <dgm:t>
        <a:bodyPr/>
        <a:lstStyle/>
        <a:p>
          <a:endParaRPr lang="zh-TW" altLang="en-US"/>
        </a:p>
      </dgm:t>
    </dgm:pt>
    <dgm:pt modelId="{BC0426FE-18CE-47FE-AA16-4EA5CC39CE1F}" type="sibTrans" cxnId="{C9F5A415-B4AD-420A-9C17-951006A71C5D}">
      <dgm:prSet/>
      <dgm:spPr/>
      <dgm:t>
        <a:bodyPr/>
        <a:lstStyle/>
        <a:p>
          <a:endParaRPr lang="zh-TW" altLang="en-US"/>
        </a:p>
      </dgm:t>
    </dgm:pt>
    <dgm:pt modelId="{CBCD4D64-7511-4EBD-B03A-79DE35374EC8}" type="pres">
      <dgm:prSet presAssocID="{6A4C634C-45F7-4844-83D5-F5A4A81C2820}" presName="compositeShape" presStyleCnt="0">
        <dgm:presLayoutVars>
          <dgm:chMax val="7"/>
          <dgm:dir/>
          <dgm:resizeHandles val="exact"/>
        </dgm:presLayoutVars>
      </dgm:prSet>
      <dgm:spPr/>
    </dgm:pt>
    <dgm:pt modelId="{ABD5F1FE-3783-45E0-A86E-57237AED62BD}" type="pres">
      <dgm:prSet presAssocID="{6A4C634C-45F7-4844-83D5-F5A4A81C2820}" presName="wedge1" presStyleLbl="node1" presStyleIdx="0" presStyleCnt="3"/>
      <dgm:spPr/>
      <dgm:t>
        <a:bodyPr/>
        <a:lstStyle/>
        <a:p>
          <a:endParaRPr lang="zh-TW" altLang="en-US"/>
        </a:p>
      </dgm:t>
    </dgm:pt>
    <dgm:pt modelId="{0E6433FE-7EEA-4100-ACCE-9B3D189E1CBA}" type="pres">
      <dgm:prSet presAssocID="{6A4C634C-45F7-4844-83D5-F5A4A81C2820}" presName="dummy1a" presStyleCnt="0"/>
      <dgm:spPr/>
    </dgm:pt>
    <dgm:pt modelId="{F9B9B7A5-C8DF-4754-BD86-DF9BF82A32F4}" type="pres">
      <dgm:prSet presAssocID="{6A4C634C-45F7-4844-83D5-F5A4A81C2820}" presName="dummy1b" presStyleCnt="0"/>
      <dgm:spPr/>
    </dgm:pt>
    <dgm:pt modelId="{E697914E-01A6-4706-867A-B8BD82C30B2A}" type="pres">
      <dgm:prSet presAssocID="{6A4C634C-45F7-4844-83D5-F5A4A81C2820}" presName="wedge1Tx" presStyleLbl="node1" presStyleIdx="0" presStyleCnt="3">
        <dgm:presLayoutVars>
          <dgm:chMax val="0"/>
          <dgm:chPref val="0"/>
          <dgm:bulletEnabled val="1"/>
        </dgm:presLayoutVars>
      </dgm:prSet>
      <dgm:spPr/>
      <dgm:t>
        <a:bodyPr/>
        <a:lstStyle/>
        <a:p>
          <a:endParaRPr lang="zh-TW" altLang="en-US"/>
        </a:p>
      </dgm:t>
    </dgm:pt>
    <dgm:pt modelId="{8D3BDA25-4149-4109-A156-A5DDFFA3CCAD}" type="pres">
      <dgm:prSet presAssocID="{6A4C634C-45F7-4844-83D5-F5A4A81C2820}" presName="wedge2" presStyleLbl="node1" presStyleIdx="1" presStyleCnt="3"/>
      <dgm:spPr/>
      <dgm:t>
        <a:bodyPr/>
        <a:lstStyle/>
        <a:p>
          <a:endParaRPr lang="zh-TW" altLang="en-US"/>
        </a:p>
      </dgm:t>
    </dgm:pt>
    <dgm:pt modelId="{0A5B732E-5081-41F9-9609-FD41BEE688EE}" type="pres">
      <dgm:prSet presAssocID="{6A4C634C-45F7-4844-83D5-F5A4A81C2820}" presName="dummy2a" presStyleCnt="0"/>
      <dgm:spPr/>
    </dgm:pt>
    <dgm:pt modelId="{01E91304-9D33-473F-861B-0BF8C7CBF5F1}" type="pres">
      <dgm:prSet presAssocID="{6A4C634C-45F7-4844-83D5-F5A4A81C2820}" presName="dummy2b" presStyleCnt="0"/>
      <dgm:spPr/>
    </dgm:pt>
    <dgm:pt modelId="{E2ECEBCE-8AA2-4C7F-AC55-6739C74FDC52}" type="pres">
      <dgm:prSet presAssocID="{6A4C634C-45F7-4844-83D5-F5A4A81C2820}" presName="wedge2Tx" presStyleLbl="node1" presStyleIdx="1" presStyleCnt="3">
        <dgm:presLayoutVars>
          <dgm:chMax val="0"/>
          <dgm:chPref val="0"/>
          <dgm:bulletEnabled val="1"/>
        </dgm:presLayoutVars>
      </dgm:prSet>
      <dgm:spPr/>
      <dgm:t>
        <a:bodyPr/>
        <a:lstStyle/>
        <a:p>
          <a:endParaRPr lang="zh-TW" altLang="en-US"/>
        </a:p>
      </dgm:t>
    </dgm:pt>
    <dgm:pt modelId="{13E2D2D8-5B7E-47DD-BA0B-CE869EEBB6DF}" type="pres">
      <dgm:prSet presAssocID="{6A4C634C-45F7-4844-83D5-F5A4A81C2820}" presName="wedge3" presStyleLbl="node1" presStyleIdx="2" presStyleCnt="3"/>
      <dgm:spPr/>
      <dgm:t>
        <a:bodyPr/>
        <a:lstStyle/>
        <a:p>
          <a:endParaRPr lang="zh-TW" altLang="en-US"/>
        </a:p>
      </dgm:t>
    </dgm:pt>
    <dgm:pt modelId="{B0B2B658-3EE2-4DC7-85A0-46B9FC450549}" type="pres">
      <dgm:prSet presAssocID="{6A4C634C-45F7-4844-83D5-F5A4A81C2820}" presName="dummy3a" presStyleCnt="0"/>
      <dgm:spPr/>
    </dgm:pt>
    <dgm:pt modelId="{D5935550-22D1-4F6E-B477-6B17177F37D1}" type="pres">
      <dgm:prSet presAssocID="{6A4C634C-45F7-4844-83D5-F5A4A81C2820}" presName="dummy3b" presStyleCnt="0"/>
      <dgm:spPr/>
    </dgm:pt>
    <dgm:pt modelId="{ABB0247B-9C74-4844-84F8-20A8AD30133B}" type="pres">
      <dgm:prSet presAssocID="{6A4C634C-45F7-4844-83D5-F5A4A81C2820}" presName="wedge3Tx" presStyleLbl="node1" presStyleIdx="2" presStyleCnt="3">
        <dgm:presLayoutVars>
          <dgm:chMax val="0"/>
          <dgm:chPref val="0"/>
          <dgm:bulletEnabled val="1"/>
        </dgm:presLayoutVars>
      </dgm:prSet>
      <dgm:spPr/>
      <dgm:t>
        <a:bodyPr/>
        <a:lstStyle/>
        <a:p>
          <a:endParaRPr lang="zh-TW" altLang="en-US"/>
        </a:p>
      </dgm:t>
    </dgm:pt>
    <dgm:pt modelId="{63208E2D-2FD8-4A7B-A100-9F20FB356858}" type="pres">
      <dgm:prSet presAssocID="{13366E04-93A3-4321-A423-F724DBD5C0FE}" presName="arrowWedge1" presStyleLbl="fgSibTrans2D1" presStyleIdx="0" presStyleCnt="3"/>
      <dgm:spPr/>
    </dgm:pt>
    <dgm:pt modelId="{8EA14195-445A-4DDE-8D75-4062B5F4FB4C}" type="pres">
      <dgm:prSet presAssocID="{45A00355-8DFD-427B-9941-F0B9C3CFA742}" presName="arrowWedge2" presStyleLbl="fgSibTrans2D1" presStyleIdx="1" presStyleCnt="3"/>
      <dgm:spPr/>
    </dgm:pt>
    <dgm:pt modelId="{915B8B1D-42E0-4661-A575-91A5F4381EFE}" type="pres">
      <dgm:prSet presAssocID="{BC0426FE-18CE-47FE-AA16-4EA5CC39CE1F}" presName="arrowWedge3" presStyleLbl="fgSibTrans2D1" presStyleIdx="2" presStyleCnt="3"/>
      <dgm:spPr/>
    </dgm:pt>
  </dgm:ptLst>
  <dgm:cxnLst>
    <dgm:cxn modelId="{BA291EB4-BC8E-46E2-81DE-CA7718BAB02B}" srcId="{6A4C634C-45F7-4844-83D5-F5A4A81C2820}" destId="{4EF7134A-6DDA-4DA7-8278-FE079808EA49}" srcOrd="0" destOrd="0" parTransId="{BC3A34A6-6A18-42F5-816F-DAA4FF2107AC}" sibTransId="{13366E04-93A3-4321-A423-F724DBD5C0FE}"/>
    <dgm:cxn modelId="{A33A4A42-A7FE-4A29-A456-F7E532A9C99F}" type="presOf" srcId="{987B272A-3489-46A8-83B1-ABEFE6979911}" destId="{ABB0247B-9C74-4844-84F8-20A8AD30133B}" srcOrd="1" destOrd="0" presId="urn:microsoft.com/office/officeart/2005/8/layout/cycle8"/>
    <dgm:cxn modelId="{C9F5A415-B4AD-420A-9C17-951006A71C5D}" srcId="{6A4C634C-45F7-4844-83D5-F5A4A81C2820}" destId="{987B272A-3489-46A8-83B1-ABEFE6979911}" srcOrd="2" destOrd="0" parTransId="{3BCD2720-E346-4498-9CD2-AE49C18775C8}" sibTransId="{BC0426FE-18CE-47FE-AA16-4EA5CC39CE1F}"/>
    <dgm:cxn modelId="{6D347106-65F3-4FA2-96CE-1236F44F188C}" type="presOf" srcId="{987B272A-3489-46A8-83B1-ABEFE6979911}" destId="{13E2D2D8-5B7E-47DD-BA0B-CE869EEBB6DF}" srcOrd="0" destOrd="0" presId="urn:microsoft.com/office/officeart/2005/8/layout/cycle8"/>
    <dgm:cxn modelId="{010B0FE5-6655-4FD9-8F0F-17EAC90CBD47}" type="presOf" srcId="{CD55168D-18A5-432C-91E7-44D600C72CBD}" destId="{E2ECEBCE-8AA2-4C7F-AC55-6739C74FDC52}" srcOrd="1" destOrd="0" presId="urn:microsoft.com/office/officeart/2005/8/layout/cycle8"/>
    <dgm:cxn modelId="{628996B0-242C-4772-AECA-EA7C2D734C30}" type="presOf" srcId="{4EF7134A-6DDA-4DA7-8278-FE079808EA49}" destId="{ABD5F1FE-3783-45E0-A86E-57237AED62BD}" srcOrd="0" destOrd="0" presId="urn:microsoft.com/office/officeart/2005/8/layout/cycle8"/>
    <dgm:cxn modelId="{753E4E0D-F356-47D4-93D9-A34B8056933C}" type="presOf" srcId="{CD55168D-18A5-432C-91E7-44D600C72CBD}" destId="{8D3BDA25-4149-4109-A156-A5DDFFA3CCAD}" srcOrd="0" destOrd="0" presId="urn:microsoft.com/office/officeart/2005/8/layout/cycle8"/>
    <dgm:cxn modelId="{31D3E9B3-C11D-44EC-976B-F795636D6804}" srcId="{6A4C634C-45F7-4844-83D5-F5A4A81C2820}" destId="{CD55168D-18A5-432C-91E7-44D600C72CBD}" srcOrd="1" destOrd="0" parTransId="{AA847084-3A06-43BB-985F-75BCEA1A5534}" sibTransId="{45A00355-8DFD-427B-9941-F0B9C3CFA742}"/>
    <dgm:cxn modelId="{3F181BC6-EF7E-419F-A400-B636398C7FA8}" type="presOf" srcId="{4EF7134A-6DDA-4DA7-8278-FE079808EA49}" destId="{E697914E-01A6-4706-867A-B8BD82C30B2A}" srcOrd="1" destOrd="0" presId="urn:microsoft.com/office/officeart/2005/8/layout/cycle8"/>
    <dgm:cxn modelId="{517942FC-75D4-48CF-ABAB-392DA0F79A6F}" type="presOf" srcId="{6A4C634C-45F7-4844-83D5-F5A4A81C2820}" destId="{CBCD4D64-7511-4EBD-B03A-79DE35374EC8}" srcOrd="0" destOrd="0" presId="urn:microsoft.com/office/officeart/2005/8/layout/cycle8"/>
    <dgm:cxn modelId="{43CD890D-C5B1-4FCD-9A2C-81F8C232E897}" type="presParOf" srcId="{CBCD4D64-7511-4EBD-B03A-79DE35374EC8}" destId="{ABD5F1FE-3783-45E0-A86E-57237AED62BD}" srcOrd="0" destOrd="0" presId="urn:microsoft.com/office/officeart/2005/8/layout/cycle8"/>
    <dgm:cxn modelId="{BF1192A8-A9AB-46AD-9CFB-553C115359C5}" type="presParOf" srcId="{CBCD4D64-7511-4EBD-B03A-79DE35374EC8}" destId="{0E6433FE-7EEA-4100-ACCE-9B3D189E1CBA}" srcOrd="1" destOrd="0" presId="urn:microsoft.com/office/officeart/2005/8/layout/cycle8"/>
    <dgm:cxn modelId="{E03D03C5-693A-4698-9E67-28375F85BC05}" type="presParOf" srcId="{CBCD4D64-7511-4EBD-B03A-79DE35374EC8}" destId="{F9B9B7A5-C8DF-4754-BD86-DF9BF82A32F4}" srcOrd="2" destOrd="0" presId="urn:microsoft.com/office/officeart/2005/8/layout/cycle8"/>
    <dgm:cxn modelId="{C6BB9C2B-FCE1-4CC2-B651-9F253B915DE8}" type="presParOf" srcId="{CBCD4D64-7511-4EBD-B03A-79DE35374EC8}" destId="{E697914E-01A6-4706-867A-B8BD82C30B2A}" srcOrd="3" destOrd="0" presId="urn:microsoft.com/office/officeart/2005/8/layout/cycle8"/>
    <dgm:cxn modelId="{4A580EDB-8249-45F0-B2C9-50BA7EA097FA}" type="presParOf" srcId="{CBCD4D64-7511-4EBD-B03A-79DE35374EC8}" destId="{8D3BDA25-4149-4109-A156-A5DDFFA3CCAD}" srcOrd="4" destOrd="0" presId="urn:microsoft.com/office/officeart/2005/8/layout/cycle8"/>
    <dgm:cxn modelId="{2BEE9702-107D-4A13-8527-26258B840A82}" type="presParOf" srcId="{CBCD4D64-7511-4EBD-B03A-79DE35374EC8}" destId="{0A5B732E-5081-41F9-9609-FD41BEE688EE}" srcOrd="5" destOrd="0" presId="urn:microsoft.com/office/officeart/2005/8/layout/cycle8"/>
    <dgm:cxn modelId="{BCC40D9A-DA9A-4B08-BC1A-81DF9D42F3CE}" type="presParOf" srcId="{CBCD4D64-7511-4EBD-B03A-79DE35374EC8}" destId="{01E91304-9D33-473F-861B-0BF8C7CBF5F1}" srcOrd="6" destOrd="0" presId="urn:microsoft.com/office/officeart/2005/8/layout/cycle8"/>
    <dgm:cxn modelId="{351336FF-0C7D-4F40-BC08-21370E621565}" type="presParOf" srcId="{CBCD4D64-7511-4EBD-B03A-79DE35374EC8}" destId="{E2ECEBCE-8AA2-4C7F-AC55-6739C74FDC52}" srcOrd="7" destOrd="0" presId="urn:microsoft.com/office/officeart/2005/8/layout/cycle8"/>
    <dgm:cxn modelId="{9E1CCE34-1B4A-4076-BB95-0FE9E6EF816A}" type="presParOf" srcId="{CBCD4D64-7511-4EBD-B03A-79DE35374EC8}" destId="{13E2D2D8-5B7E-47DD-BA0B-CE869EEBB6DF}" srcOrd="8" destOrd="0" presId="urn:microsoft.com/office/officeart/2005/8/layout/cycle8"/>
    <dgm:cxn modelId="{BB009627-1D8E-4F9A-9283-EF859527DFFD}" type="presParOf" srcId="{CBCD4D64-7511-4EBD-B03A-79DE35374EC8}" destId="{B0B2B658-3EE2-4DC7-85A0-46B9FC450549}" srcOrd="9" destOrd="0" presId="urn:microsoft.com/office/officeart/2005/8/layout/cycle8"/>
    <dgm:cxn modelId="{3F8DC3EF-B3B0-4607-8517-EE3CC57CAFB0}" type="presParOf" srcId="{CBCD4D64-7511-4EBD-B03A-79DE35374EC8}" destId="{D5935550-22D1-4F6E-B477-6B17177F37D1}" srcOrd="10" destOrd="0" presId="urn:microsoft.com/office/officeart/2005/8/layout/cycle8"/>
    <dgm:cxn modelId="{35241BB3-EE29-40B1-976D-DCFF4A088A28}" type="presParOf" srcId="{CBCD4D64-7511-4EBD-B03A-79DE35374EC8}" destId="{ABB0247B-9C74-4844-84F8-20A8AD30133B}" srcOrd="11" destOrd="0" presId="urn:microsoft.com/office/officeart/2005/8/layout/cycle8"/>
    <dgm:cxn modelId="{EBAE45BD-6189-45AE-B74D-33C9BF9F95A1}" type="presParOf" srcId="{CBCD4D64-7511-4EBD-B03A-79DE35374EC8}" destId="{63208E2D-2FD8-4A7B-A100-9F20FB356858}" srcOrd="12" destOrd="0" presId="urn:microsoft.com/office/officeart/2005/8/layout/cycle8"/>
    <dgm:cxn modelId="{071504E6-9E84-4A8E-89A3-A5B9BF344509}" type="presParOf" srcId="{CBCD4D64-7511-4EBD-B03A-79DE35374EC8}" destId="{8EA14195-445A-4DDE-8D75-4062B5F4FB4C}" srcOrd="13" destOrd="0" presId="urn:microsoft.com/office/officeart/2005/8/layout/cycle8"/>
    <dgm:cxn modelId="{19BA80ED-FC00-4718-860B-3A7C2C3A7433}" type="presParOf" srcId="{CBCD4D64-7511-4EBD-B03A-79DE35374EC8}" destId="{915B8B1D-42E0-4661-A575-91A5F4381EFE}" srcOrd="14" destOrd="0" presId="urn:microsoft.com/office/officeart/2005/8/layout/cycle8"/>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770DCA37-FD40-40C0-9E8A-80B4E0CBF4AB}" type="doc">
      <dgm:prSet loTypeId="urn:microsoft.com/office/officeart/2005/8/layout/pyramid1" loCatId="pyramid" qsTypeId="urn:microsoft.com/office/officeart/2005/8/quickstyle/simple1" qsCatId="simple" csTypeId="urn:microsoft.com/office/officeart/2005/8/colors/accent1_1" csCatId="accent1" phldr="1"/>
      <dgm:spPr/>
    </dgm:pt>
    <dgm:pt modelId="{F94CA83B-F1A8-46F7-9F79-460D9D4E6B2E}">
      <dgm:prSet phldrT="[Text]" custT="1"/>
      <dgm:spPr>
        <a:solidFill>
          <a:srgbClr val="C00000"/>
        </a:solidFill>
        <a:ln>
          <a:solidFill>
            <a:srgbClr val="003366"/>
          </a:solidFill>
        </a:ln>
      </dgm:spPr>
      <dgm:t>
        <a:bodyPr/>
        <a:lstStyle/>
        <a:p>
          <a:r>
            <a:rPr lang="en-US" altLang="zh-TW" sz="1400" dirty="0" smtClean="0">
              <a:solidFill>
                <a:schemeClr val="accent5">
                  <a:lumMod val="25000"/>
                </a:schemeClr>
              </a:solidFill>
              <a:latin typeface="Arial Black" pitchFamily="34" charset="0"/>
            </a:rPr>
            <a:t>Stage</a:t>
          </a:r>
          <a:r>
            <a:rPr lang="zh-TW" altLang="en-US" sz="1400" dirty="0" smtClean="0">
              <a:solidFill>
                <a:schemeClr val="accent5">
                  <a:lumMod val="25000"/>
                </a:schemeClr>
              </a:solidFill>
              <a:latin typeface="Arial Black" pitchFamily="34" charset="0"/>
            </a:rPr>
            <a:t> </a:t>
          </a:r>
          <a:r>
            <a:rPr lang="en-US" altLang="zh-TW" sz="1400" dirty="0" smtClean="0">
              <a:solidFill>
                <a:schemeClr val="accent5">
                  <a:lumMod val="25000"/>
                </a:schemeClr>
              </a:solidFill>
              <a:latin typeface="Arial Black" pitchFamily="34" charset="0"/>
            </a:rPr>
            <a:t>5</a:t>
          </a:r>
          <a:endParaRPr lang="zh-TW" altLang="en-US" sz="1400" dirty="0">
            <a:solidFill>
              <a:schemeClr val="accent5">
                <a:lumMod val="25000"/>
              </a:schemeClr>
            </a:solidFill>
            <a:latin typeface="Arial Black" pitchFamily="34" charset="0"/>
          </a:endParaRPr>
        </a:p>
      </dgm:t>
    </dgm:pt>
    <dgm:pt modelId="{03B7BD72-A910-4176-A05D-8E8F7C713F3A}" type="parTrans" cxnId="{2A175D7F-3680-4944-9FB6-F95EDDC95931}">
      <dgm:prSet/>
      <dgm:spPr/>
      <dgm:t>
        <a:bodyPr/>
        <a:lstStyle/>
        <a:p>
          <a:endParaRPr lang="zh-TW" altLang="en-US"/>
        </a:p>
      </dgm:t>
    </dgm:pt>
    <dgm:pt modelId="{97352F9A-AA77-487A-B284-17F7762FBC51}" type="sibTrans" cxnId="{2A175D7F-3680-4944-9FB6-F95EDDC95931}">
      <dgm:prSet/>
      <dgm:spPr/>
      <dgm:t>
        <a:bodyPr/>
        <a:lstStyle/>
        <a:p>
          <a:endParaRPr lang="zh-TW" altLang="en-US"/>
        </a:p>
      </dgm:t>
    </dgm:pt>
    <dgm:pt modelId="{A8C5010B-233D-4EC8-A643-A4FECED5869C}">
      <dgm:prSet phldrT="[Text]" custT="1"/>
      <dgm:spPr>
        <a:solidFill>
          <a:schemeClr val="accent3">
            <a:lumMod val="60000"/>
            <a:lumOff val="40000"/>
          </a:schemeClr>
        </a:solidFill>
        <a:ln>
          <a:solidFill>
            <a:srgbClr val="003366"/>
          </a:solidFill>
        </a:ln>
      </dgm:spPr>
      <dgm:t>
        <a:bodyPr/>
        <a:lstStyle/>
        <a:p>
          <a:r>
            <a:rPr lang="en-US" altLang="zh-TW" sz="1400" dirty="0" smtClean="0">
              <a:solidFill>
                <a:schemeClr val="accent5">
                  <a:lumMod val="25000"/>
                </a:schemeClr>
              </a:solidFill>
              <a:latin typeface="Arial Black" pitchFamily="34" charset="0"/>
            </a:rPr>
            <a:t>Stage</a:t>
          </a:r>
          <a:r>
            <a:rPr lang="zh-TW" altLang="en-US" sz="1400" dirty="0" smtClean="0">
              <a:solidFill>
                <a:schemeClr val="accent5">
                  <a:lumMod val="25000"/>
                </a:schemeClr>
              </a:solidFill>
              <a:latin typeface="Arial Black" pitchFamily="34" charset="0"/>
            </a:rPr>
            <a:t> </a:t>
          </a:r>
          <a:r>
            <a:rPr lang="en-US" altLang="zh-TW" sz="1400" dirty="0" smtClean="0">
              <a:solidFill>
                <a:schemeClr val="accent5">
                  <a:lumMod val="25000"/>
                </a:schemeClr>
              </a:solidFill>
              <a:latin typeface="Arial Black" pitchFamily="34" charset="0"/>
            </a:rPr>
            <a:t>4</a:t>
          </a:r>
          <a:endParaRPr lang="zh-TW" altLang="en-US" sz="1400" dirty="0">
            <a:solidFill>
              <a:schemeClr val="accent5">
                <a:lumMod val="25000"/>
              </a:schemeClr>
            </a:solidFill>
            <a:latin typeface="Arial Black" pitchFamily="34" charset="0"/>
          </a:endParaRPr>
        </a:p>
      </dgm:t>
    </dgm:pt>
    <dgm:pt modelId="{CA0D07FD-FEC6-4E8F-810C-79E5B5380827}" type="parTrans" cxnId="{9E2C5794-310C-4E07-B692-F59819C63721}">
      <dgm:prSet/>
      <dgm:spPr/>
      <dgm:t>
        <a:bodyPr/>
        <a:lstStyle/>
        <a:p>
          <a:endParaRPr lang="zh-TW" altLang="en-US"/>
        </a:p>
      </dgm:t>
    </dgm:pt>
    <dgm:pt modelId="{7922B237-5EAD-4699-9E97-0FD6D2D88670}" type="sibTrans" cxnId="{9E2C5794-310C-4E07-B692-F59819C63721}">
      <dgm:prSet/>
      <dgm:spPr/>
      <dgm:t>
        <a:bodyPr/>
        <a:lstStyle/>
        <a:p>
          <a:endParaRPr lang="zh-TW" altLang="en-US"/>
        </a:p>
      </dgm:t>
    </dgm:pt>
    <dgm:pt modelId="{40F0F6D4-C1FD-4964-B5BD-FA2ECA8EC7CE}">
      <dgm:prSet phldrT="[Text]" custT="1"/>
      <dgm:spPr>
        <a:solidFill>
          <a:schemeClr val="accent3">
            <a:lumMod val="60000"/>
            <a:lumOff val="40000"/>
          </a:schemeClr>
        </a:solidFill>
        <a:ln>
          <a:solidFill>
            <a:srgbClr val="003366"/>
          </a:solidFill>
        </a:ln>
      </dgm:spPr>
      <dgm:t>
        <a:bodyPr/>
        <a:lstStyle/>
        <a:p>
          <a:r>
            <a:rPr lang="en-US" altLang="zh-TW" sz="1400" dirty="0" smtClean="0">
              <a:solidFill>
                <a:schemeClr val="accent5">
                  <a:lumMod val="25000"/>
                </a:schemeClr>
              </a:solidFill>
              <a:latin typeface="Arial Black" pitchFamily="34" charset="0"/>
            </a:rPr>
            <a:t>Stage</a:t>
          </a:r>
          <a:r>
            <a:rPr lang="zh-TW" altLang="en-US" sz="1400" dirty="0" smtClean="0">
              <a:solidFill>
                <a:schemeClr val="accent5">
                  <a:lumMod val="25000"/>
                </a:schemeClr>
              </a:solidFill>
              <a:latin typeface="Arial Black" pitchFamily="34" charset="0"/>
            </a:rPr>
            <a:t> </a:t>
          </a:r>
          <a:r>
            <a:rPr lang="en-US" altLang="zh-TW" sz="1400" dirty="0" smtClean="0">
              <a:solidFill>
                <a:schemeClr val="accent5">
                  <a:lumMod val="25000"/>
                </a:schemeClr>
              </a:solidFill>
              <a:latin typeface="Arial Black" pitchFamily="34" charset="0"/>
            </a:rPr>
            <a:t>3</a:t>
          </a:r>
          <a:endParaRPr lang="zh-TW" altLang="en-US" sz="1400" dirty="0">
            <a:solidFill>
              <a:schemeClr val="accent5">
                <a:lumMod val="25000"/>
              </a:schemeClr>
            </a:solidFill>
            <a:latin typeface="Arial Black" pitchFamily="34" charset="0"/>
          </a:endParaRPr>
        </a:p>
      </dgm:t>
    </dgm:pt>
    <dgm:pt modelId="{DFCF2B0F-F504-4D21-B0A6-E5CA433BD444}" type="parTrans" cxnId="{635B7874-CAB4-4D24-8A6C-BBE325F612C1}">
      <dgm:prSet/>
      <dgm:spPr/>
      <dgm:t>
        <a:bodyPr/>
        <a:lstStyle/>
        <a:p>
          <a:endParaRPr lang="zh-TW" altLang="en-US"/>
        </a:p>
      </dgm:t>
    </dgm:pt>
    <dgm:pt modelId="{F26D4C14-4F86-4DCC-A45D-ACD23DE890EB}" type="sibTrans" cxnId="{635B7874-CAB4-4D24-8A6C-BBE325F612C1}">
      <dgm:prSet/>
      <dgm:spPr/>
      <dgm:t>
        <a:bodyPr/>
        <a:lstStyle/>
        <a:p>
          <a:endParaRPr lang="zh-TW" altLang="en-US"/>
        </a:p>
      </dgm:t>
    </dgm:pt>
    <dgm:pt modelId="{72C42804-D9C2-4156-BDE7-8BC21F6A0038}">
      <dgm:prSet phldrT="[Text]" custT="1"/>
      <dgm:spPr>
        <a:solidFill>
          <a:schemeClr val="accent3">
            <a:lumMod val="20000"/>
            <a:lumOff val="80000"/>
          </a:schemeClr>
        </a:solidFill>
        <a:ln>
          <a:solidFill>
            <a:srgbClr val="003366"/>
          </a:solidFill>
        </a:ln>
      </dgm:spPr>
      <dgm:t>
        <a:bodyPr/>
        <a:lstStyle/>
        <a:p>
          <a:r>
            <a:rPr lang="en-US" altLang="zh-TW" sz="1400" dirty="0" smtClean="0">
              <a:solidFill>
                <a:schemeClr val="accent5">
                  <a:lumMod val="25000"/>
                </a:schemeClr>
              </a:solidFill>
              <a:latin typeface="Arial Black" pitchFamily="34" charset="0"/>
            </a:rPr>
            <a:t>Stage</a:t>
          </a:r>
          <a:r>
            <a:rPr lang="zh-TW" altLang="en-US" sz="1400" dirty="0" smtClean="0">
              <a:solidFill>
                <a:schemeClr val="accent5">
                  <a:lumMod val="25000"/>
                </a:schemeClr>
              </a:solidFill>
              <a:latin typeface="Arial Black" pitchFamily="34" charset="0"/>
            </a:rPr>
            <a:t> </a:t>
          </a:r>
          <a:r>
            <a:rPr lang="en-US" altLang="zh-TW" sz="1400" dirty="0" smtClean="0">
              <a:solidFill>
                <a:schemeClr val="accent5">
                  <a:lumMod val="25000"/>
                </a:schemeClr>
              </a:solidFill>
              <a:latin typeface="Arial Black" pitchFamily="34" charset="0"/>
            </a:rPr>
            <a:t>1</a:t>
          </a:r>
          <a:endParaRPr lang="zh-TW" altLang="en-US" sz="1400" dirty="0">
            <a:solidFill>
              <a:schemeClr val="accent5">
                <a:lumMod val="25000"/>
              </a:schemeClr>
            </a:solidFill>
            <a:latin typeface="Arial Black" pitchFamily="34" charset="0"/>
          </a:endParaRPr>
        </a:p>
      </dgm:t>
    </dgm:pt>
    <dgm:pt modelId="{A43EC40B-B779-4C39-A8FA-4651D9FA2BB1}" type="parTrans" cxnId="{8F4163DB-8E23-4940-8D83-A5EBCA80CCA3}">
      <dgm:prSet/>
      <dgm:spPr/>
      <dgm:t>
        <a:bodyPr/>
        <a:lstStyle/>
        <a:p>
          <a:endParaRPr lang="zh-TW" altLang="en-US"/>
        </a:p>
      </dgm:t>
    </dgm:pt>
    <dgm:pt modelId="{8A137791-9874-4603-A2DD-506BD0A27FA9}" type="sibTrans" cxnId="{8F4163DB-8E23-4940-8D83-A5EBCA80CCA3}">
      <dgm:prSet/>
      <dgm:spPr/>
      <dgm:t>
        <a:bodyPr/>
        <a:lstStyle/>
        <a:p>
          <a:endParaRPr lang="zh-TW" altLang="en-US"/>
        </a:p>
      </dgm:t>
    </dgm:pt>
    <dgm:pt modelId="{1632770D-5BCD-46E4-A582-D522D4D06264}">
      <dgm:prSet phldrT="[Text]" custT="1"/>
      <dgm:spPr>
        <a:solidFill>
          <a:schemeClr val="accent3">
            <a:lumMod val="20000"/>
            <a:lumOff val="80000"/>
          </a:schemeClr>
        </a:solidFill>
        <a:ln>
          <a:solidFill>
            <a:srgbClr val="003366"/>
          </a:solidFill>
        </a:ln>
      </dgm:spPr>
      <dgm:t>
        <a:bodyPr/>
        <a:lstStyle/>
        <a:p>
          <a:r>
            <a:rPr lang="en-US" altLang="zh-TW" sz="1400" dirty="0" smtClean="0">
              <a:solidFill>
                <a:schemeClr val="accent5">
                  <a:lumMod val="25000"/>
                </a:schemeClr>
              </a:solidFill>
              <a:latin typeface="Arial Black" pitchFamily="34" charset="0"/>
            </a:rPr>
            <a:t>Stage</a:t>
          </a:r>
          <a:r>
            <a:rPr lang="zh-TW" altLang="en-US" sz="1400" dirty="0" smtClean="0">
              <a:solidFill>
                <a:schemeClr val="accent5">
                  <a:lumMod val="25000"/>
                </a:schemeClr>
              </a:solidFill>
              <a:latin typeface="Arial Black" pitchFamily="34" charset="0"/>
            </a:rPr>
            <a:t> </a:t>
          </a:r>
          <a:r>
            <a:rPr lang="en-US" altLang="zh-TW" sz="1400" dirty="0" smtClean="0">
              <a:solidFill>
                <a:schemeClr val="accent5">
                  <a:lumMod val="25000"/>
                </a:schemeClr>
              </a:solidFill>
              <a:latin typeface="Arial Black" pitchFamily="34" charset="0"/>
            </a:rPr>
            <a:t>2</a:t>
          </a:r>
          <a:endParaRPr lang="zh-TW" altLang="en-US" sz="1400" dirty="0">
            <a:solidFill>
              <a:schemeClr val="accent5">
                <a:lumMod val="25000"/>
              </a:schemeClr>
            </a:solidFill>
            <a:latin typeface="Arial Black" pitchFamily="34" charset="0"/>
          </a:endParaRPr>
        </a:p>
      </dgm:t>
    </dgm:pt>
    <dgm:pt modelId="{D36D0FE7-A824-4F39-B324-49D87B40842C}" type="parTrans" cxnId="{4FA7A83E-8C2D-4833-9F34-F895AC263573}">
      <dgm:prSet/>
      <dgm:spPr/>
      <dgm:t>
        <a:bodyPr/>
        <a:lstStyle/>
        <a:p>
          <a:endParaRPr lang="zh-TW" altLang="en-US"/>
        </a:p>
      </dgm:t>
    </dgm:pt>
    <dgm:pt modelId="{7855CCBA-5CA2-4B76-BCA3-4FDCD0F84C7B}" type="sibTrans" cxnId="{4FA7A83E-8C2D-4833-9F34-F895AC263573}">
      <dgm:prSet/>
      <dgm:spPr/>
      <dgm:t>
        <a:bodyPr/>
        <a:lstStyle/>
        <a:p>
          <a:endParaRPr lang="zh-TW" altLang="en-US"/>
        </a:p>
      </dgm:t>
    </dgm:pt>
    <dgm:pt modelId="{B8C31AC8-2C29-4406-B415-8AA1A88BD2B2}" type="pres">
      <dgm:prSet presAssocID="{770DCA37-FD40-40C0-9E8A-80B4E0CBF4AB}" presName="Name0" presStyleCnt="0">
        <dgm:presLayoutVars>
          <dgm:dir/>
          <dgm:animLvl val="lvl"/>
          <dgm:resizeHandles val="exact"/>
        </dgm:presLayoutVars>
      </dgm:prSet>
      <dgm:spPr/>
    </dgm:pt>
    <dgm:pt modelId="{13FEDF44-7BC4-49E3-8BB8-2B5F3177ABC4}" type="pres">
      <dgm:prSet presAssocID="{F94CA83B-F1A8-46F7-9F79-460D9D4E6B2E}" presName="Name8" presStyleCnt="0"/>
      <dgm:spPr/>
    </dgm:pt>
    <dgm:pt modelId="{C3845EB1-CE1B-49CD-91C9-FA13FAEBB80A}" type="pres">
      <dgm:prSet presAssocID="{F94CA83B-F1A8-46F7-9F79-460D9D4E6B2E}" presName="level" presStyleLbl="node1" presStyleIdx="0" presStyleCnt="5">
        <dgm:presLayoutVars>
          <dgm:chMax val="1"/>
          <dgm:bulletEnabled val="1"/>
        </dgm:presLayoutVars>
      </dgm:prSet>
      <dgm:spPr/>
      <dgm:t>
        <a:bodyPr/>
        <a:lstStyle/>
        <a:p>
          <a:endParaRPr lang="zh-TW" altLang="en-US"/>
        </a:p>
      </dgm:t>
    </dgm:pt>
    <dgm:pt modelId="{4D2FD440-DCEA-4970-BB5E-61AEF776D151}" type="pres">
      <dgm:prSet presAssocID="{F94CA83B-F1A8-46F7-9F79-460D9D4E6B2E}" presName="levelTx" presStyleLbl="revTx" presStyleIdx="0" presStyleCnt="0">
        <dgm:presLayoutVars>
          <dgm:chMax val="1"/>
          <dgm:bulletEnabled val="1"/>
        </dgm:presLayoutVars>
      </dgm:prSet>
      <dgm:spPr/>
      <dgm:t>
        <a:bodyPr/>
        <a:lstStyle/>
        <a:p>
          <a:endParaRPr lang="zh-TW" altLang="en-US"/>
        </a:p>
      </dgm:t>
    </dgm:pt>
    <dgm:pt modelId="{AD89A730-9840-4F47-A1AA-140DF08E45F7}" type="pres">
      <dgm:prSet presAssocID="{A8C5010B-233D-4EC8-A643-A4FECED5869C}" presName="Name8" presStyleCnt="0"/>
      <dgm:spPr/>
    </dgm:pt>
    <dgm:pt modelId="{D3E705E2-3997-44A9-8657-524AEC2FF1C6}" type="pres">
      <dgm:prSet presAssocID="{A8C5010B-233D-4EC8-A643-A4FECED5869C}" presName="level" presStyleLbl="node1" presStyleIdx="1" presStyleCnt="5">
        <dgm:presLayoutVars>
          <dgm:chMax val="1"/>
          <dgm:bulletEnabled val="1"/>
        </dgm:presLayoutVars>
      </dgm:prSet>
      <dgm:spPr/>
      <dgm:t>
        <a:bodyPr/>
        <a:lstStyle/>
        <a:p>
          <a:endParaRPr lang="zh-TW" altLang="en-US"/>
        </a:p>
      </dgm:t>
    </dgm:pt>
    <dgm:pt modelId="{7B74EE3A-54F2-403E-A3BA-FBDB440C8FC3}" type="pres">
      <dgm:prSet presAssocID="{A8C5010B-233D-4EC8-A643-A4FECED5869C}" presName="levelTx" presStyleLbl="revTx" presStyleIdx="0" presStyleCnt="0">
        <dgm:presLayoutVars>
          <dgm:chMax val="1"/>
          <dgm:bulletEnabled val="1"/>
        </dgm:presLayoutVars>
      </dgm:prSet>
      <dgm:spPr/>
      <dgm:t>
        <a:bodyPr/>
        <a:lstStyle/>
        <a:p>
          <a:endParaRPr lang="zh-TW" altLang="en-US"/>
        </a:p>
      </dgm:t>
    </dgm:pt>
    <dgm:pt modelId="{AEFA0420-66AC-41CC-AE78-94A965385E66}" type="pres">
      <dgm:prSet presAssocID="{40F0F6D4-C1FD-4964-B5BD-FA2ECA8EC7CE}" presName="Name8" presStyleCnt="0"/>
      <dgm:spPr/>
    </dgm:pt>
    <dgm:pt modelId="{8EF8A847-A528-4E40-B02C-25A8443E40A8}" type="pres">
      <dgm:prSet presAssocID="{40F0F6D4-C1FD-4964-B5BD-FA2ECA8EC7CE}" presName="level" presStyleLbl="node1" presStyleIdx="2" presStyleCnt="5">
        <dgm:presLayoutVars>
          <dgm:chMax val="1"/>
          <dgm:bulletEnabled val="1"/>
        </dgm:presLayoutVars>
      </dgm:prSet>
      <dgm:spPr/>
      <dgm:t>
        <a:bodyPr/>
        <a:lstStyle/>
        <a:p>
          <a:endParaRPr lang="zh-TW" altLang="en-US"/>
        </a:p>
      </dgm:t>
    </dgm:pt>
    <dgm:pt modelId="{F5935E67-5698-4D2F-9F23-B902DD2F2696}" type="pres">
      <dgm:prSet presAssocID="{40F0F6D4-C1FD-4964-B5BD-FA2ECA8EC7CE}" presName="levelTx" presStyleLbl="revTx" presStyleIdx="0" presStyleCnt="0">
        <dgm:presLayoutVars>
          <dgm:chMax val="1"/>
          <dgm:bulletEnabled val="1"/>
        </dgm:presLayoutVars>
      </dgm:prSet>
      <dgm:spPr/>
      <dgm:t>
        <a:bodyPr/>
        <a:lstStyle/>
        <a:p>
          <a:endParaRPr lang="zh-TW" altLang="en-US"/>
        </a:p>
      </dgm:t>
    </dgm:pt>
    <dgm:pt modelId="{7AFEE9FB-9485-4C61-AFEC-5DA6F73AF28D}" type="pres">
      <dgm:prSet presAssocID="{1632770D-5BCD-46E4-A582-D522D4D06264}" presName="Name8" presStyleCnt="0"/>
      <dgm:spPr/>
    </dgm:pt>
    <dgm:pt modelId="{3C5542DD-3159-4333-8A8B-861915A04520}" type="pres">
      <dgm:prSet presAssocID="{1632770D-5BCD-46E4-A582-D522D4D06264}" presName="level" presStyleLbl="node1" presStyleIdx="3" presStyleCnt="5">
        <dgm:presLayoutVars>
          <dgm:chMax val="1"/>
          <dgm:bulletEnabled val="1"/>
        </dgm:presLayoutVars>
      </dgm:prSet>
      <dgm:spPr/>
      <dgm:t>
        <a:bodyPr/>
        <a:lstStyle/>
        <a:p>
          <a:endParaRPr lang="zh-TW" altLang="en-US"/>
        </a:p>
      </dgm:t>
    </dgm:pt>
    <dgm:pt modelId="{4C83E218-7C26-4764-B5AA-00EA48A50F21}" type="pres">
      <dgm:prSet presAssocID="{1632770D-5BCD-46E4-A582-D522D4D06264}" presName="levelTx" presStyleLbl="revTx" presStyleIdx="0" presStyleCnt="0">
        <dgm:presLayoutVars>
          <dgm:chMax val="1"/>
          <dgm:bulletEnabled val="1"/>
        </dgm:presLayoutVars>
      </dgm:prSet>
      <dgm:spPr/>
      <dgm:t>
        <a:bodyPr/>
        <a:lstStyle/>
        <a:p>
          <a:endParaRPr lang="zh-TW" altLang="en-US"/>
        </a:p>
      </dgm:t>
    </dgm:pt>
    <dgm:pt modelId="{62D37333-1CE5-4210-B9D2-D792CA19D534}" type="pres">
      <dgm:prSet presAssocID="{72C42804-D9C2-4156-BDE7-8BC21F6A0038}" presName="Name8" presStyleCnt="0"/>
      <dgm:spPr/>
    </dgm:pt>
    <dgm:pt modelId="{C8EC2B37-3AB8-4E6E-8A4D-82BE9F388ECE}" type="pres">
      <dgm:prSet presAssocID="{72C42804-D9C2-4156-BDE7-8BC21F6A0038}" presName="level" presStyleLbl="node1" presStyleIdx="4" presStyleCnt="5">
        <dgm:presLayoutVars>
          <dgm:chMax val="1"/>
          <dgm:bulletEnabled val="1"/>
        </dgm:presLayoutVars>
      </dgm:prSet>
      <dgm:spPr/>
      <dgm:t>
        <a:bodyPr/>
        <a:lstStyle/>
        <a:p>
          <a:endParaRPr lang="zh-TW" altLang="en-US"/>
        </a:p>
      </dgm:t>
    </dgm:pt>
    <dgm:pt modelId="{01828796-382E-4DD3-B70F-BC51B5EA0086}" type="pres">
      <dgm:prSet presAssocID="{72C42804-D9C2-4156-BDE7-8BC21F6A0038}" presName="levelTx" presStyleLbl="revTx" presStyleIdx="0" presStyleCnt="0">
        <dgm:presLayoutVars>
          <dgm:chMax val="1"/>
          <dgm:bulletEnabled val="1"/>
        </dgm:presLayoutVars>
      </dgm:prSet>
      <dgm:spPr/>
      <dgm:t>
        <a:bodyPr/>
        <a:lstStyle/>
        <a:p>
          <a:endParaRPr lang="zh-TW" altLang="en-US"/>
        </a:p>
      </dgm:t>
    </dgm:pt>
  </dgm:ptLst>
  <dgm:cxnLst>
    <dgm:cxn modelId="{9E2C5794-310C-4E07-B692-F59819C63721}" srcId="{770DCA37-FD40-40C0-9E8A-80B4E0CBF4AB}" destId="{A8C5010B-233D-4EC8-A643-A4FECED5869C}" srcOrd="1" destOrd="0" parTransId="{CA0D07FD-FEC6-4E8F-810C-79E5B5380827}" sibTransId="{7922B237-5EAD-4699-9E97-0FD6D2D88670}"/>
    <dgm:cxn modelId="{635B7874-CAB4-4D24-8A6C-BBE325F612C1}" srcId="{770DCA37-FD40-40C0-9E8A-80B4E0CBF4AB}" destId="{40F0F6D4-C1FD-4964-B5BD-FA2ECA8EC7CE}" srcOrd="2" destOrd="0" parTransId="{DFCF2B0F-F504-4D21-B0A6-E5CA433BD444}" sibTransId="{F26D4C14-4F86-4DCC-A45D-ACD23DE890EB}"/>
    <dgm:cxn modelId="{A11C3CEB-F5FC-4A0C-BFF2-FFD070CA59C4}" type="presOf" srcId="{72C42804-D9C2-4156-BDE7-8BC21F6A0038}" destId="{01828796-382E-4DD3-B70F-BC51B5EA0086}" srcOrd="1" destOrd="0" presId="urn:microsoft.com/office/officeart/2005/8/layout/pyramid1"/>
    <dgm:cxn modelId="{E500055F-B855-4DB6-8F21-EAFB5A7BE1B2}" type="presOf" srcId="{F94CA83B-F1A8-46F7-9F79-460D9D4E6B2E}" destId="{C3845EB1-CE1B-49CD-91C9-FA13FAEBB80A}" srcOrd="0" destOrd="0" presId="urn:microsoft.com/office/officeart/2005/8/layout/pyramid1"/>
    <dgm:cxn modelId="{E5216CD5-85B4-4C77-B9A9-141B4FA76A00}" type="presOf" srcId="{40F0F6D4-C1FD-4964-B5BD-FA2ECA8EC7CE}" destId="{8EF8A847-A528-4E40-B02C-25A8443E40A8}" srcOrd="0" destOrd="0" presId="urn:microsoft.com/office/officeart/2005/8/layout/pyramid1"/>
    <dgm:cxn modelId="{4FA7A83E-8C2D-4833-9F34-F895AC263573}" srcId="{770DCA37-FD40-40C0-9E8A-80B4E0CBF4AB}" destId="{1632770D-5BCD-46E4-A582-D522D4D06264}" srcOrd="3" destOrd="0" parTransId="{D36D0FE7-A824-4F39-B324-49D87B40842C}" sibTransId="{7855CCBA-5CA2-4B76-BCA3-4FDCD0F84C7B}"/>
    <dgm:cxn modelId="{7AD291BE-D5BB-441A-938A-DCF07EE45C3F}" type="presOf" srcId="{A8C5010B-233D-4EC8-A643-A4FECED5869C}" destId="{7B74EE3A-54F2-403E-A3BA-FBDB440C8FC3}" srcOrd="1" destOrd="0" presId="urn:microsoft.com/office/officeart/2005/8/layout/pyramid1"/>
    <dgm:cxn modelId="{595EDEF5-052A-43FE-B64C-C58F2F7F3E2F}" type="presOf" srcId="{770DCA37-FD40-40C0-9E8A-80B4E0CBF4AB}" destId="{B8C31AC8-2C29-4406-B415-8AA1A88BD2B2}" srcOrd="0" destOrd="0" presId="urn:microsoft.com/office/officeart/2005/8/layout/pyramid1"/>
    <dgm:cxn modelId="{F8E95DBC-C9D9-4092-B728-7E521A00DCCB}" type="presOf" srcId="{F94CA83B-F1A8-46F7-9F79-460D9D4E6B2E}" destId="{4D2FD440-DCEA-4970-BB5E-61AEF776D151}" srcOrd="1" destOrd="0" presId="urn:microsoft.com/office/officeart/2005/8/layout/pyramid1"/>
    <dgm:cxn modelId="{3C9A6B15-179D-4C95-B9E6-91ADC7B11A8B}" type="presOf" srcId="{1632770D-5BCD-46E4-A582-D522D4D06264}" destId="{3C5542DD-3159-4333-8A8B-861915A04520}" srcOrd="0" destOrd="0" presId="urn:microsoft.com/office/officeart/2005/8/layout/pyramid1"/>
    <dgm:cxn modelId="{66FFD075-6BBA-4837-9244-EA933A243C93}" type="presOf" srcId="{A8C5010B-233D-4EC8-A643-A4FECED5869C}" destId="{D3E705E2-3997-44A9-8657-524AEC2FF1C6}" srcOrd="0" destOrd="0" presId="urn:microsoft.com/office/officeart/2005/8/layout/pyramid1"/>
    <dgm:cxn modelId="{BB327DF8-E292-40C1-A9F6-DD998121AE75}" type="presOf" srcId="{72C42804-D9C2-4156-BDE7-8BC21F6A0038}" destId="{C8EC2B37-3AB8-4E6E-8A4D-82BE9F388ECE}" srcOrd="0" destOrd="0" presId="urn:microsoft.com/office/officeart/2005/8/layout/pyramid1"/>
    <dgm:cxn modelId="{764F826C-EA17-4F8D-B0C4-F44E7A7D406F}" type="presOf" srcId="{40F0F6D4-C1FD-4964-B5BD-FA2ECA8EC7CE}" destId="{F5935E67-5698-4D2F-9F23-B902DD2F2696}" srcOrd="1" destOrd="0" presId="urn:microsoft.com/office/officeart/2005/8/layout/pyramid1"/>
    <dgm:cxn modelId="{8F4163DB-8E23-4940-8D83-A5EBCA80CCA3}" srcId="{770DCA37-FD40-40C0-9E8A-80B4E0CBF4AB}" destId="{72C42804-D9C2-4156-BDE7-8BC21F6A0038}" srcOrd="4" destOrd="0" parTransId="{A43EC40B-B779-4C39-A8FA-4651D9FA2BB1}" sibTransId="{8A137791-9874-4603-A2DD-506BD0A27FA9}"/>
    <dgm:cxn modelId="{2A175D7F-3680-4944-9FB6-F95EDDC95931}" srcId="{770DCA37-FD40-40C0-9E8A-80B4E0CBF4AB}" destId="{F94CA83B-F1A8-46F7-9F79-460D9D4E6B2E}" srcOrd="0" destOrd="0" parTransId="{03B7BD72-A910-4176-A05D-8E8F7C713F3A}" sibTransId="{97352F9A-AA77-487A-B284-17F7762FBC51}"/>
    <dgm:cxn modelId="{BD5AB12A-39EF-4598-9F5F-F4D29EA14352}" type="presOf" srcId="{1632770D-5BCD-46E4-A582-D522D4D06264}" destId="{4C83E218-7C26-4764-B5AA-00EA48A50F21}" srcOrd="1" destOrd="0" presId="urn:microsoft.com/office/officeart/2005/8/layout/pyramid1"/>
    <dgm:cxn modelId="{3C0930DB-2273-4851-AF13-80A198EC18BF}" type="presParOf" srcId="{B8C31AC8-2C29-4406-B415-8AA1A88BD2B2}" destId="{13FEDF44-7BC4-49E3-8BB8-2B5F3177ABC4}" srcOrd="0" destOrd="0" presId="urn:microsoft.com/office/officeart/2005/8/layout/pyramid1"/>
    <dgm:cxn modelId="{AE8D406F-9989-47B7-874E-EB494E5833C0}" type="presParOf" srcId="{13FEDF44-7BC4-49E3-8BB8-2B5F3177ABC4}" destId="{C3845EB1-CE1B-49CD-91C9-FA13FAEBB80A}" srcOrd="0" destOrd="0" presId="urn:microsoft.com/office/officeart/2005/8/layout/pyramid1"/>
    <dgm:cxn modelId="{094094B0-49F7-4AD0-9041-353DACEA650C}" type="presParOf" srcId="{13FEDF44-7BC4-49E3-8BB8-2B5F3177ABC4}" destId="{4D2FD440-DCEA-4970-BB5E-61AEF776D151}" srcOrd="1" destOrd="0" presId="urn:microsoft.com/office/officeart/2005/8/layout/pyramid1"/>
    <dgm:cxn modelId="{5F122E06-2ECF-468D-BD84-CF40D4119030}" type="presParOf" srcId="{B8C31AC8-2C29-4406-B415-8AA1A88BD2B2}" destId="{AD89A730-9840-4F47-A1AA-140DF08E45F7}" srcOrd="1" destOrd="0" presId="urn:microsoft.com/office/officeart/2005/8/layout/pyramid1"/>
    <dgm:cxn modelId="{AB6079E8-3F68-465B-813C-44DD75E594B4}" type="presParOf" srcId="{AD89A730-9840-4F47-A1AA-140DF08E45F7}" destId="{D3E705E2-3997-44A9-8657-524AEC2FF1C6}" srcOrd="0" destOrd="0" presId="urn:microsoft.com/office/officeart/2005/8/layout/pyramid1"/>
    <dgm:cxn modelId="{467EB904-4B39-4465-BD54-2AFB965A7E20}" type="presParOf" srcId="{AD89A730-9840-4F47-A1AA-140DF08E45F7}" destId="{7B74EE3A-54F2-403E-A3BA-FBDB440C8FC3}" srcOrd="1" destOrd="0" presId="urn:microsoft.com/office/officeart/2005/8/layout/pyramid1"/>
    <dgm:cxn modelId="{31B0903A-DE94-4BE9-86C6-FF3558F75C91}" type="presParOf" srcId="{B8C31AC8-2C29-4406-B415-8AA1A88BD2B2}" destId="{AEFA0420-66AC-41CC-AE78-94A965385E66}" srcOrd="2" destOrd="0" presId="urn:microsoft.com/office/officeart/2005/8/layout/pyramid1"/>
    <dgm:cxn modelId="{6CB9F9A0-3877-418F-A5D5-4B057DCA7B95}" type="presParOf" srcId="{AEFA0420-66AC-41CC-AE78-94A965385E66}" destId="{8EF8A847-A528-4E40-B02C-25A8443E40A8}" srcOrd="0" destOrd="0" presId="urn:microsoft.com/office/officeart/2005/8/layout/pyramid1"/>
    <dgm:cxn modelId="{9B561D93-E5FB-4613-A300-971DCFD37843}" type="presParOf" srcId="{AEFA0420-66AC-41CC-AE78-94A965385E66}" destId="{F5935E67-5698-4D2F-9F23-B902DD2F2696}" srcOrd="1" destOrd="0" presId="urn:microsoft.com/office/officeart/2005/8/layout/pyramid1"/>
    <dgm:cxn modelId="{45291971-86DB-4C28-A54B-8F1AD7EA93EB}" type="presParOf" srcId="{B8C31AC8-2C29-4406-B415-8AA1A88BD2B2}" destId="{7AFEE9FB-9485-4C61-AFEC-5DA6F73AF28D}" srcOrd="3" destOrd="0" presId="urn:microsoft.com/office/officeart/2005/8/layout/pyramid1"/>
    <dgm:cxn modelId="{F6172F9A-CC2C-4F0F-9122-BBBD67323E9C}" type="presParOf" srcId="{7AFEE9FB-9485-4C61-AFEC-5DA6F73AF28D}" destId="{3C5542DD-3159-4333-8A8B-861915A04520}" srcOrd="0" destOrd="0" presId="urn:microsoft.com/office/officeart/2005/8/layout/pyramid1"/>
    <dgm:cxn modelId="{C794FEFA-BF4B-41AF-BB11-08AF0D9F277E}" type="presParOf" srcId="{7AFEE9FB-9485-4C61-AFEC-5DA6F73AF28D}" destId="{4C83E218-7C26-4764-B5AA-00EA48A50F21}" srcOrd="1" destOrd="0" presId="urn:microsoft.com/office/officeart/2005/8/layout/pyramid1"/>
    <dgm:cxn modelId="{81297EE0-9A16-4240-8302-F28F2CE83246}" type="presParOf" srcId="{B8C31AC8-2C29-4406-B415-8AA1A88BD2B2}" destId="{62D37333-1CE5-4210-B9D2-D792CA19D534}" srcOrd="4" destOrd="0" presId="urn:microsoft.com/office/officeart/2005/8/layout/pyramid1"/>
    <dgm:cxn modelId="{0261BAC7-F2EA-45E1-A3A6-479759F3CF0D}" type="presParOf" srcId="{62D37333-1CE5-4210-B9D2-D792CA19D534}" destId="{C8EC2B37-3AB8-4E6E-8A4D-82BE9F388ECE}" srcOrd="0" destOrd="0" presId="urn:microsoft.com/office/officeart/2005/8/layout/pyramid1"/>
    <dgm:cxn modelId="{1121320C-2B35-4052-BFD2-CCB997B2C387}" type="presParOf" srcId="{62D37333-1CE5-4210-B9D2-D792CA19D534}" destId="{01828796-382E-4DD3-B70F-BC51B5EA0086}" srcOrd="1" destOrd="0" presId="urn:microsoft.com/office/officeart/2005/8/layout/pyramid1"/>
  </dgm:cxnLst>
  <dgm:bg>
    <a:noFill/>
  </dgm:bg>
  <dgm:whole>
    <a:ln>
      <a:noFill/>
    </a:ln>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A0C241A-D318-4832-B631-789F7FA602B9}">
      <dsp:nvSpPr>
        <dsp:cNvPr id="0" name=""/>
        <dsp:cNvSpPr/>
      </dsp:nvSpPr>
      <dsp:spPr>
        <a:xfrm>
          <a:off x="0" y="359667"/>
          <a:ext cx="6984776" cy="564434"/>
        </a:xfrm>
        <a:prstGeom prst="rect">
          <a:avLst/>
        </a:prstGeom>
        <a:solidFill>
          <a:schemeClr val="lt1">
            <a:alpha val="90000"/>
            <a:hueOff val="0"/>
            <a:satOff val="0"/>
            <a:lumOff val="0"/>
            <a:alphaOff val="0"/>
          </a:schemeClr>
        </a:solidFill>
        <a:ln w="25400" cap="flat" cmpd="sng" algn="ctr">
          <a:solidFill>
            <a:schemeClr val="accent6">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9BA4CD51-BEF4-4481-B10A-E8C10042B308}">
      <dsp:nvSpPr>
        <dsp:cNvPr id="0" name=""/>
        <dsp:cNvSpPr/>
      </dsp:nvSpPr>
      <dsp:spPr>
        <a:xfrm>
          <a:off x="349238" y="40105"/>
          <a:ext cx="4889343" cy="606505"/>
        </a:xfrm>
        <a:prstGeom prst="roundRect">
          <a:avLst/>
        </a:prstGeom>
        <a:solidFill>
          <a:schemeClr val="accent6">
            <a:shade val="8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84806" tIns="0" rIns="184806" bIns="0" numCol="1" spcCol="1270" anchor="ctr" anchorCtr="0">
          <a:noAutofit/>
        </a:bodyPr>
        <a:lstStyle/>
        <a:p>
          <a:pPr lvl="0" algn="l" defTabSz="889000">
            <a:lnSpc>
              <a:spcPct val="90000"/>
            </a:lnSpc>
            <a:spcBef>
              <a:spcPct val="0"/>
            </a:spcBef>
            <a:spcAft>
              <a:spcPct val="35000"/>
            </a:spcAft>
          </a:pPr>
          <a:r>
            <a:rPr lang="zh-TW" altLang="en-US" sz="2000" b="1" kern="1200" dirty="0">
              <a:latin typeface="微軟正黑體" panose="020B0604030504040204" pitchFamily="34" charset="-120"/>
              <a:ea typeface="微軟正黑體" panose="020B0604030504040204" pitchFamily="34" charset="-120"/>
            </a:rPr>
            <a:t>公司簡介</a:t>
          </a:r>
        </a:p>
      </dsp:txBody>
      <dsp:txXfrm>
        <a:off x="378845" y="69712"/>
        <a:ext cx="4830129" cy="547291"/>
      </dsp:txXfrm>
    </dsp:sp>
    <dsp:sp modelId="{AC0371EE-7DEB-4D87-B0EF-41D1BC1DB73F}">
      <dsp:nvSpPr>
        <dsp:cNvPr id="0" name=""/>
        <dsp:cNvSpPr/>
      </dsp:nvSpPr>
      <dsp:spPr>
        <a:xfrm>
          <a:off x="0" y="1329846"/>
          <a:ext cx="6984776" cy="554400"/>
        </a:xfrm>
        <a:prstGeom prst="rect">
          <a:avLst/>
        </a:prstGeom>
        <a:solidFill>
          <a:schemeClr val="lt1">
            <a:alpha val="90000"/>
            <a:hueOff val="0"/>
            <a:satOff val="0"/>
            <a:lumOff val="0"/>
            <a:alphaOff val="0"/>
          </a:schemeClr>
        </a:solidFill>
        <a:ln w="25400" cap="flat" cmpd="sng" algn="ctr">
          <a:solidFill>
            <a:schemeClr val="accent6">
              <a:shade val="80000"/>
              <a:hueOff val="173197"/>
              <a:satOff val="-7419"/>
              <a:lumOff val="10233"/>
              <a:alphaOff val="0"/>
            </a:schemeClr>
          </a:solidFill>
          <a:prstDash val="solid"/>
        </a:ln>
        <a:effectLst/>
      </dsp:spPr>
      <dsp:style>
        <a:lnRef idx="2">
          <a:scrgbClr r="0" g="0" b="0"/>
        </a:lnRef>
        <a:fillRef idx="1">
          <a:scrgbClr r="0" g="0" b="0"/>
        </a:fillRef>
        <a:effectRef idx="0">
          <a:scrgbClr r="0" g="0" b="0"/>
        </a:effectRef>
        <a:fontRef idx="minor"/>
      </dsp:style>
    </dsp:sp>
    <dsp:sp modelId="{9F22D482-0492-4552-950D-80D4CF70CF60}">
      <dsp:nvSpPr>
        <dsp:cNvPr id="0" name=""/>
        <dsp:cNvSpPr/>
      </dsp:nvSpPr>
      <dsp:spPr>
        <a:xfrm>
          <a:off x="349238" y="1005126"/>
          <a:ext cx="4889343" cy="649440"/>
        </a:xfrm>
        <a:prstGeom prst="roundRect">
          <a:avLst/>
        </a:prstGeom>
        <a:solidFill>
          <a:schemeClr val="accent6">
            <a:shade val="80000"/>
            <a:hueOff val="173197"/>
            <a:satOff val="-7419"/>
            <a:lumOff val="10233"/>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84806" tIns="0" rIns="184806" bIns="0" numCol="1" spcCol="1270" anchor="ctr" anchorCtr="0">
          <a:noAutofit/>
        </a:bodyPr>
        <a:lstStyle/>
        <a:p>
          <a:pPr lvl="0" algn="l" defTabSz="889000">
            <a:lnSpc>
              <a:spcPct val="90000"/>
            </a:lnSpc>
            <a:spcBef>
              <a:spcPct val="0"/>
            </a:spcBef>
            <a:spcAft>
              <a:spcPct val="35000"/>
            </a:spcAft>
          </a:pPr>
          <a:r>
            <a:rPr lang="zh-TW" altLang="en-US" sz="2000" b="1" kern="1200">
              <a:latin typeface="微軟正黑體" panose="020B0604030504040204" pitchFamily="34" charset="-120"/>
              <a:ea typeface="微軟正黑體" panose="020B0604030504040204" pitchFamily="34" charset="-120"/>
            </a:rPr>
            <a:t>營運概況</a:t>
          </a:r>
          <a:endParaRPr lang="zh-TW" altLang="en-US" sz="2000" b="1" kern="1200" dirty="0">
            <a:latin typeface="微軟正黑體" panose="020B0604030504040204" pitchFamily="34" charset="-120"/>
            <a:ea typeface="微軟正黑體" panose="020B0604030504040204" pitchFamily="34" charset="-120"/>
          </a:endParaRPr>
        </a:p>
      </dsp:txBody>
      <dsp:txXfrm>
        <a:off x="380941" y="1036829"/>
        <a:ext cx="4825937" cy="586034"/>
      </dsp:txXfrm>
    </dsp:sp>
    <dsp:sp modelId="{6D03D557-89F5-49AE-AADE-3FECEF8BC8D7}">
      <dsp:nvSpPr>
        <dsp:cNvPr id="0" name=""/>
        <dsp:cNvSpPr/>
      </dsp:nvSpPr>
      <dsp:spPr>
        <a:xfrm>
          <a:off x="0" y="2281703"/>
          <a:ext cx="6984776" cy="1420650"/>
        </a:xfrm>
        <a:prstGeom prst="rect">
          <a:avLst/>
        </a:prstGeom>
        <a:solidFill>
          <a:schemeClr val="lt1">
            <a:alpha val="90000"/>
            <a:hueOff val="0"/>
            <a:satOff val="0"/>
            <a:lumOff val="0"/>
            <a:alphaOff val="0"/>
          </a:schemeClr>
        </a:solidFill>
        <a:ln w="25400" cap="flat" cmpd="sng" algn="ctr">
          <a:solidFill>
            <a:schemeClr val="accent6">
              <a:shade val="80000"/>
              <a:hueOff val="346395"/>
              <a:satOff val="-14838"/>
              <a:lumOff val="20465"/>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42096" tIns="458216" rIns="542096" bIns="113792" numCol="1" spcCol="1270" anchor="t" anchorCtr="0">
          <a:noAutofit/>
        </a:bodyPr>
        <a:lstStyle/>
        <a:p>
          <a:pPr marL="171450" lvl="1" indent="-171450" algn="l" defTabSz="711200">
            <a:lnSpc>
              <a:spcPct val="70000"/>
            </a:lnSpc>
            <a:spcBef>
              <a:spcPct val="0"/>
            </a:spcBef>
            <a:spcAft>
              <a:spcPct val="15000"/>
            </a:spcAft>
            <a:buChar char="••"/>
          </a:pPr>
          <a:r>
            <a:rPr lang="zh-TW" altLang="en-US" sz="1600" kern="1200" dirty="0">
              <a:solidFill>
                <a:schemeClr val="accent6">
                  <a:lumMod val="75000"/>
                </a:schemeClr>
              </a:solidFill>
              <a:latin typeface="微軟正黑體" panose="020B0604030504040204" pitchFamily="34" charset="-120"/>
              <a:ea typeface="微軟正黑體" panose="020B0604030504040204" pitchFamily="34" charset="-120"/>
            </a:rPr>
            <a:t>新藥</a:t>
          </a:r>
          <a:endParaRPr lang="en-US" altLang="zh-TW" sz="1600" kern="1200" dirty="0">
            <a:solidFill>
              <a:schemeClr val="accent6">
                <a:lumMod val="75000"/>
              </a:schemeClr>
            </a:solidFill>
            <a:latin typeface="微軟正黑體" panose="020B0604030504040204" pitchFamily="34" charset="-120"/>
            <a:ea typeface="微軟正黑體" panose="020B0604030504040204" pitchFamily="34" charset="-120"/>
          </a:endParaRPr>
        </a:p>
        <a:p>
          <a:pPr marL="171450" lvl="1" indent="-171450" algn="l" defTabSz="711200">
            <a:lnSpc>
              <a:spcPct val="70000"/>
            </a:lnSpc>
            <a:spcBef>
              <a:spcPct val="0"/>
            </a:spcBef>
            <a:spcAft>
              <a:spcPct val="15000"/>
            </a:spcAft>
            <a:buChar char="••"/>
          </a:pPr>
          <a:r>
            <a:rPr lang="zh-TW" altLang="en-US" sz="1600" kern="1200" dirty="0">
              <a:solidFill>
                <a:schemeClr val="accent6">
                  <a:lumMod val="75000"/>
                </a:schemeClr>
              </a:solidFill>
              <a:latin typeface="微軟正黑體" panose="020B0604030504040204" pitchFamily="34" charset="-120"/>
              <a:ea typeface="微軟正黑體" panose="020B0604030504040204" pitchFamily="34" charset="-120"/>
            </a:rPr>
            <a:t>醫美保健</a:t>
          </a:r>
          <a:endParaRPr lang="en-US" altLang="zh-TW" sz="1600" kern="1200" dirty="0">
            <a:solidFill>
              <a:schemeClr val="accent6">
                <a:lumMod val="75000"/>
              </a:schemeClr>
            </a:solidFill>
            <a:latin typeface="微軟正黑體" panose="020B0604030504040204" pitchFamily="34" charset="-120"/>
            <a:ea typeface="微軟正黑體" panose="020B0604030504040204" pitchFamily="34" charset="-120"/>
          </a:endParaRPr>
        </a:p>
        <a:p>
          <a:pPr marL="171450" lvl="1" indent="-171450" algn="l" defTabSz="711200">
            <a:lnSpc>
              <a:spcPct val="70000"/>
            </a:lnSpc>
            <a:spcBef>
              <a:spcPct val="0"/>
            </a:spcBef>
            <a:spcAft>
              <a:spcPct val="15000"/>
            </a:spcAft>
            <a:buChar char="••"/>
          </a:pPr>
          <a:r>
            <a:rPr lang="zh-TW" altLang="en-US" sz="1600" kern="1200" dirty="0">
              <a:solidFill>
                <a:schemeClr val="accent6">
                  <a:lumMod val="75000"/>
                </a:schemeClr>
              </a:solidFill>
              <a:latin typeface="微軟正黑體" panose="020B0604030504040204" pitchFamily="34" charset="-120"/>
              <a:ea typeface="微軟正黑體" panose="020B0604030504040204" pitchFamily="34" charset="-120"/>
            </a:rPr>
            <a:t>檢驗試劑</a:t>
          </a:r>
          <a:endParaRPr lang="en-US" altLang="zh-TW" sz="1800" kern="1200" dirty="0">
            <a:solidFill>
              <a:schemeClr val="accent6">
                <a:lumMod val="75000"/>
              </a:schemeClr>
            </a:solidFill>
            <a:latin typeface="微軟正黑體" panose="020B0604030504040204" pitchFamily="34" charset="-120"/>
            <a:ea typeface="微軟正黑體" panose="020B0604030504040204" pitchFamily="34" charset="-120"/>
          </a:endParaRPr>
        </a:p>
      </dsp:txBody>
      <dsp:txXfrm>
        <a:off x="0" y="2281703"/>
        <a:ext cx="6984776" cy="1420650"/>
      </dsp:txXfrm>
    </dsp:sp>
    <dsp:sp modelId="{052392A4-3687-4454-8E23-EE73362DD408}">
      <dsp:nvSpPr>
        <dsp:cNvPr id="0" name=""/>
        <dsp:cNvSpPr/>
      </dsp:nvSpPr>
      <dsp:spPr>
        <a:xfrm>
          <a:off x="349238" y="2003046"/>
          <a:ext cx="4889343" cy="649440"/>
        </a:xfrm>
        <a:prstGeom prst="roundRect">
          <a:avLst/>
        </a:prstGeom>
        <a:solidFill>
          <a:schemeClr val="accent6">
            <a:shade val="80000"/>
            <a:hueOff val="346395"/>
            <a:satOff val="-14838"/>
            <a:lumOff val="2046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84806" tIns="0" rIns="184806" bIns="0" numCol="1" spcCol="1270" anchor="ctr" anchorCtr="0">
          <a:noAutofit/>
        </a:bodyPr>
        <a:lstStyle/>
        <a:p>
          <a:pPr lvl="0" algn="l" defTabSz="977900">
            <a:lnSpc>
              <a:spcPct val="90000"/>
            </a:lnSpc>
            <a:spcBef>
              <a:spcPct val="0"/>
            </a:spcBef>
            <a:spcAft>
              <a:spcPct val="35000"/>
            </a:spcAft>
          </a:pPr>
          <a:r>
            <a:rPr lang="zh-TW" altLang="en-US" sz="2200" b="1" kern="1200" dirty="0">
              <a:solidFill>
                <a:schemeClr val="bg1"/>
              </a:solidFill>
              <a:latin typeface="微軟正黑體" panose="020B0604030504040204" pitchFamily="34" charset="-120"/>
              <a:ea typeface="微軟正黑體" panose="020B0604030504040204" pitchFamily="34" charset="-120"/>
            </a:rPr>
            <a:t>事業發展重點及市場競爭力分析</a:t>
          </a:r>
          <a:endParaRPr lang="en-US" altLang="zh-TW" sz="2200" b="1" kern="1200" dirty="0">
            <a:solidFill>
              <a:schemeClr val="bg1"/>
            </a:solidFill>
            <a:latin typeface="微軟正黑體" panose="020B0604030504040204" pitchFamily="34" charset="-120"/>
            <a:ea typeface="微軟正黑體" panose="020B0604030504040204" pitchFamily="34" charset="-120"/>
          </a:endParaRPr>
        </a:p>
      </dsp:txBody>
      <dsp:txXfrm>
        <a:off x="380941" y="2034749"/>
        <a:ext cx="4825937" cy="586034"/>
      </dsp:txXfrm>
    </dsp:sp>
    <dsp:sp modelId="{80F30040-098E-4900-8FA1-DB2D70141945}">
      <dsp:nvSpPr>
        <dsp:cNvPr id="0" name=""/>
        <dsp:cNvSpPr/>
      </dsp:nvSpPr>
      <dsp:spPr>
        <a:xfrm>
          <a:off x="0" y="4191936"/>
          <a:ext cx="6984776" cy="554400"/>
        </a:xfrm>
        <a:prstGeom prst="rect">
          <a:avLst/>
        </a:prstGeom>
        <a:solidFill>
          <a:schemeClr val="lt1">
            <a:alpha val="90000"/>
            <a:hueOff val="0"/>
            <a:satOff val="0"/>
            <a:lumOff val="0"/>
            <a:alphaOff val="0"/>
          </a:schemeClr>
        </a:solidFill>
        <a:ln w="25400" cap="flat" cmpd="sng" algn="ctr">
          <a:solidFill>
            <a:schemeClr val="accent6">
              <a:shade val="80000"/>
              <a:hueOff val="519592"/>
              <a:satOff val="-22257"/>
              <a:lumOff val="30698"/>
              <a:alphaOff val="0"/>
            </a:schemeClr>
          </a:solidFill>
          <a:prstDash val="solid"/>
        </a:ln>
        <a:effectLst/>
      </dsp:spPr>
      <dsp:style>
        <a:lnRef idx="2">
          <a:scrgbClr r="0" g="0" b="0"/>
        </a:lnRef>
        <a:fillRef idx="1">
          <a:scrgbClr r="0" g="0" b="0"/>
        </a:fillRef>
        <a:effectRef idx="0">
          <a:scrgbClr r="0" g="0" b="0"/>
        </a:effectRef>
        <a:fontRef idx="minor"/>
      </dsp:style>
    </dsp:sp>
    <dsp:sp modelId="{2C622F5B-7B6F-44D4-AB42-BB065045691C}">
      <dsp:nvSpPr>
        <dsp:cNvPr id="0" name=""/>
        <dsp:cNvSpPr/>
      </dsp:nvSpPr>
      <dsp:spPr>
        <a:xfrm>
          <a:off x="349238" y="3867216"/>
          <a:ext cx="4889343" cy="649440"/>
        </a:xfrm>
        <a:prstGeom prst="roundRect">
          <a:avLst/>
        </a:prstGeom>
        <a:solidFill>
          <a:schemeClr val="accent6">
            <a:shade val="80000"/>
            <a:hueOff val="519592"/>
            <a:satOff val="-22257"/>
            <a:lumOff val="3069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84806" tIns="0" rIns="184806" bIns="0" numCol="1" spcCol="1270" anchor="ctr" anchorCtr="0">
          <a:noAutofit/>
        </a:bodyPr>
        <a:lstStyle/>
        <a:p>
          <a:pPr lvl="0" algn="l" defTabSz="977900">
            <a:lnSpc>
              <a:spcPct val="90000"/>
            </a:lnSpc>
            <a:spcBef>
              <a:spcPct val="0"/>
            </a:spcBef>
            <a:spcAft>
              <a:spcPct val="35000"/>
            </a:spcAft>
          </a:pPr>
          <a:r>
            <a:rPr lang="zh-TW" altLang="en-US" sz="2200" b="1" kern="1200" dirty="0">
              <a:latin typeface="微軟正黑體" panose="020B0604030504040204" pitchFamily="34" charset="-120"/>
              <a:ea typeface="微軟正黑體" panose="020B0604030504040204" pitchFamily="34" charset="-120"/>
            </a:rPr>
            <a:t>未來展望</a:t>
          </a:r>
          <a:endParaRPr lang="en-US" altLang="zh-TW" sz="2200" b="1" kern="1200" dirty="0">
            <a:latin typeface="微軟正黑體" panose="020B0604030504040204" pitchFamily="34" charset="-120"/>
            <a:ea typeface="微軟正黑體" panose="020B0604030504040204" pitchFamily="34" charset="-120"/>
          </a:endParaRPr>
        </a:p>
      </dsp:txBody>
      <dsp:txXfrm>
        <a:off x="380941" y="3898919"/>
        <a:ext cx="4825937" cy="58603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8/layout/NameandTitleOrganizationalChart">
  <dgm:title val=""/>
  <dgm:desc val=""/>
  <dgm:catLst>
    <dgm:cat type="hierarchy" pri="125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fact="0.9"/>
                  <dgm:constr type="l" for="ch" forName="titleText1" refType="w" fact="0.2"/>
                  <dgm:constr type="t" for="ch" forName="titleText1" refType="h" fact="0.7"/>
                  <dgm:constr type="w" for="ch" forName="titleText1" refType="w" fact="0.9"/>
                  <dgm:constr type="h" for="ch" forName="titleText1" refType="h" fact="0.3"/>
                  <dgm:constr type="primFontSz" for="des" forName="titleText1" refType="primFontSz" refFor="des" refForName="rootText1" op="lte"/>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fact="0.9"/>
                  <dgm:constr type="l" for="ch" forName="titleText1" refType="w" fact="0.2"/>
                  <dgm:constr type="t" for="ch" forName="titleText1" refType="h" fact="0.7"/>
                  <dgm:constr type="w" for="ch" forName="titleText1" refType="w" fact="0.9"/>
                  <dgm:constr type="h" for="ch" forName="titleText1" refType="h" fact="0.3"/>
                  <dgm:constr type="primFontSz" for="des" forName="titleText1" refType="primFontSz" refFor="des" refForName="rootText1" op="lte"/>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fact="0.9"/>
                  <dgm:constr type="l" for="ch" forName="titleText1" refType="w" fact="0.2"/>
                  <dgm:constr type="t" for="ch" forName="titleText1" refType="h" fact="0.7"/>
                  <dgm:constr type="w" for="ch" forName="titleText1" refType="w" fact="0.9"/>
                  <dgm:constr type="h" for="ch" forName="titleText1" refType="h" fact="0.3"/>
                  <dgm:constr type="primFontSz" for="des" forName="titleText1" refType="primFontSz" refFor="des" refForName="rootText1" op="lte"/>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fact="0.9"/>
                  <dgm:constr type="l" for="ch" forName="titleText1" refType="w" fact="0.2"/>
                  <dgm:constr type="t" for="ch" forName="titleText1" refType="h" fact="0.7"/>
                  <dgm:constr type="w" for="ch" forName="titleText1" refType="w" fact="0.9"/>
                  <dgm:constr type="h" for="ch" forName="titleText1" refType="h" fact="0.3"/>
                  <dgm:constr type="primFontSz" for="des" forName="titleText1" refType="primFontSz" refFor="des" refForName="rootText1" op="lte"/>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Max/>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h" fact="0.4"/>
              </dgm:constrLst>
              <dgm:ruleLst>
                <dgm:rule type="primFontSz" val="5" fact="NaN" max="NaN"/>
              </dgm:ruleLst>
            </dgm:layoutNode>
            <dgm:layoutNode name="titleText1" styleLbl="fgAcc0">
              <dgm:varLst>
                <dgm:chMax val="0"/>
                <dgm:chPref val="0"/>
              </dgm:varLst>
              <dgm:alg type="tx">
                <dgm:param type="parTxLTRAlign" val="r"/>
              </dgm:alg>
              <dgm:shape xmlns:r="http://schemas.openxmlformats.org/officeDocument/2006/relationships" type="rect" r:blip="">
                <dgm:adjLst/>
              </dgm:shape>
              <dgm:presOf axis="followSib" ptType="sibTrans" hideLastTrans="0" cnt="1"/>
              <dgm:constrLst>
                <dgm:constr type="primFontSz" val="65"/>
                <dgm:constr type="lMarg" refType="primFontSz" fact="0.2"/>
                <dgm:constr type="rMarg" refType="primFontSz" fact="0.2"/>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alg type="conn">
                            <dgm:param type="connRout" val="bend"/>
                            <dgm:param type="dim" val="1D"/>
                            <dgm:param type="endSty" val="noArr"/>
                            <dgm:param type="begPts" val="bCtr"/>
                            <dgm:param type="endPts" val="tCtr"/>
                            <dgm:param type="bendPt" val="end"/>
                          </dgm:alg>
                        </dgm:else>
                      </dgm:choose>
                      <dgm:shape xmlns:r="http://schemas.openxmlformats.org/officeDocument/2006/relationships" type="conn" r:blip="" zOrderOff="-99999">
                        <dgm:adjLst/>
                      </dgm:shape>
                      <dgm:presOf axis="self"/>
                      <dgm:constrLst>
                        <dgm:constr type="begPad"/>
                        <dgm:constr type="endPad"/>
                      </dgm:constrLst>
                      <dgm:ruleLst/>
                    </dgm:layoutNode>
                  </dgm:if>
                  <dgm:if name="Name41" func="var" arg="hierBranch" op="equ" val="hang">
                    <dgm:layoutNode name="Name42">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3">
                    <dgm:layoutNode name="Name44">
                      <dgm:choose name="Name45">
                        <dgm:if name="Name46" axis="self" func="depth" op="lte" val="2">
                          <dgm:choose name="Name47">
                            <dgm:if name="Name48" axis="par ch" ptType="node asst" func="cnt" op="gte" val="1">
                              <dgm:alg type="conn">
                                <dgm:param type="connRout" val="bend"/>
                                <dgm:param type="dim" val="1D"/>
                                <dgm:param type="endSty" val="noArr"/>
                                <dgm:param type="begPts" val="bCtr"/>
                                <dgm:param type="endPts" val="midL midR"/>
                              </dgm:alg>
                            </dgm:if>
                            <dgm:else name="Name49">
                              <dgm:alg type="conn">
                                <dgm:param type="connRout" val="bend"/>
                                <dgm:param type="dim" val="1D"/>
                                <dgm:param type="endSty" val="noArr"/>
                                <dgm:param type="begPts" val="bCtr"/>
                                <dgm:param type="endPts" val="midL midR"/>
                                <dgm:param type="srcNode" val="rootConnector1"/>
                              </dgm:alg>
                            </dgm:else>
                          </dgm:choose>
                        </dgm:if>
                        <dgm:else name="Name50">
                          <dgm:choose name="Name51">
                            <dgm:if name="Name52" axis="par ch" ptType="node asst" func="cnt" op="gte" val="1">
                              <dgm:alg type="conn">
                                <dgm:param type="connRout" val="bend"/>
                                <dgm:param type="dim" val="1D"/>
                                <dgm:param type="endSty" val="noArr"/>
                                <dgm:param type="begPts" val="bCtr"/>
                                <dgm:param type="endPts" val="midL midR"/>
                              </dgm:alg>
                            </dgm:if>
                            <dgm:else name="Name53">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54">
                  <dgm:if name="Name55" func="var" arg="hierBranch" op="equ" val="l">
                    <dgm:choose name="Name56">
                      <dgm:if name="Name57"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58">
                        <dgm:alg type="hierRoot">
                          <dgm:param type="hierAlign" val="tR"/>
                        </dgm:alg>
                        <dgm:shape xmlns:r="http://schemas.openxmlformats.org/officeDocument/2006/relationships" r:blip="">
                          <dgm:adjLst/>
                        </dgm:shape>
                        <dgm:presOf/>
                        <dgm:constrLst>
                          <dgm:constr type="alignOff" val="0.25"/>
                        </dgm:constrLst>
                      </dgm:else>
                    </dgm:choose>
                  </dgm:if>
                  <dgm:if name="Name59" func="var" arg="hierBranch" op="equ" val="r">
                    <dgm:choose name="Name60">
                      <dgm:if name="Name61"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2">
                        <dgm:alg type="hierRoot">
                          <dgm:param type="hierAlign" val="tL"/>
                        </dgm:alg>
                        <dgm:shape xmlns:r="http://schemas.openxmlformats.org/officeDocument/2006/relationships" r:blip="">
                          <dgm:adjLst/>
                        </dgm:shape>
                        <dgm:presOf/>
                        <dgm:constrLst>
                          <dgm:constr type="alignOff" val="0.25"/>
                        </dgm:constrLst>
                      </dgm:else>
                    </dgm:choose>
                  </dgm:if>
                  <dgm:if name="Name63"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64" func="var" arg="hierBranch" op="equ" val="init">
                    <dgm:alg type="hierRoot"/>
                    <dgm:shape xmlns:r="http://schemas.openxmlformats.org/officeDocument/2006/relationships" r:blip="">
                      <dgm:adjLst/>
                    </dgm:shape>
                    <dgm:presOf/>
                    <dgm:constrLst>
                      <dgm:constr type="alignOff"/>
                      <dgm:constr type="bendDist" for="des" ptType="parTrans" refType="sp" fact="0.5"/>
                    </dgm:constrLst>
                  </dgm:if>
                  <dgm:else name="Name65">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66">
                    <dgm:if name="Name67" func="var" arg="hierBranch" op="equ" val="init">
                      <dgm:constrLst>
                        <dgm:constr type="l" for="ch" forName="rootText"/>
                        <dgm:constr type="t" for="ch" forName="rootText"/>
                        <dgm:constr type="w" for="ch" forName="rootText" refType="w"/>
                        <dgm:constr type="h" for="ch" forName="rootText" refType="h" fact="0.9"/>
                        <dgm:constr type="l" for="ch" forName="titleText2" refType="w" fact="0.2"/>
                        <dgm:constr type="t" for="ch" forName="titleText2" refType="h" fact="0.7"/>
                        <dgm:constr type="w" for="ch" forName="titleText2" refType="w" fact="0.9"/>
                        <dgm:constr type="h" for="ch" forName="titleText2" refType="h" fact="0.3"/>
                        <dgm:constr type="primFontSz" for="des" forName="titleText2" refType="primFontSz" refFor="des" refForName="rootText1" op="lte"/>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68" func="var" arg="hierBranch" op="equ" val="l">
                      <dgm:constrLst>
                        <dgm:constr type="l" for="ch" forName="rootText"/>
                        <dgm:constr type="t" for="ch" forName="rootText"/>
                        <dgm:constr type="w" for="ch" forName="rootText" refType="w"/>
                        <dgm:constr type="h" for="ch" forName="rootText" refType="h" fact="0.9"/>
                        <dgm:constr type="l" for="ch" forName="titleText2" refType="w" fact="0.2"/>
                        <dgm:constr type="t" for="ch" forName="titleText2" refType="h" fact="0.7"/>
                        <dgm:constr type="w" for="ch" forName="titleText2" refType="w" fact="0.9"/>
                        <dgm:constr type="h" for="ch" forName="titleText2" refType="h" fact="0.3"/>
                        <dgm:constr type="primFontSz" for="des" forName="titleText2" refType="primFontSz" refFor="des" refForName="rootText1" op="lte"/>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69" func="var" arg="hierBranch" op="equ" val="r">
                      <dgm:constrLst>
                        <dgm:constr type="l" for="ch" forName="rootText"/>
                        <dgm:constr type="t" for="ch" forName="rootText"/>
                        <dgm:constr type="w" for="ch" forName="rootText" refType="w"/>
                        <dgm:constr type="h" for="ch" forName="rootText" refType="h" fact="0.9"/>
                        <dgm:constr type="l" for="ch" forName="titleText2" refType="w" fact="0.2"/>
                        <dgm:constr type="t" for="ch" forName="titleText2" refType="h" fact="0.7"/>
                        <dgm:constr type="w" for="ch" forName="titleText2" refType="w" fact="0.9"/>
                        <dgm:constr type="h" for="ch" forName="titleText2" refType="h" fact="0.3"/>
                        <dgm:constr type="primFontSz" for="des" forName="titleText2" refType="primFontSz" refFor="des" refForName="rootText1" op="lte"/>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70">
                      <dgm:constrLst>
                        <dgm:constr type="l" for="ch" forName="rootText"/>
                        <dgm:constr type="t" for="ch" forName="rootText"/>
                        <dgm:constr type="w" for="ch" forName="rootText" refType="w"/>
                        <dgm:constr type="h" for="ch" forName="rootText" refType="h" fact="0.9"/>
                        <dgm:constr type="l" for="ch" forName="titleText2" refType="w" fact="0.2"/>
                        <dgm:constr type="t" for="ch" forName="titleText2" refType="h" fact="0.7"/>
                        <dgm:constr type="w" for="ch" forName="titleText2" refType="w" fact="0.9"/>
                        <dgm:constr type="h" for="ch" forName="titleText2" refType="h" fact="0.3"/>
                        <dgm:constr type="primFontSz" for="des" forName="titleText2" refType="primFontSz" refFor="des" refForName="rootText1" op="lte"/>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varLst>
                      <dgm:chMax/>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h" fact="0.4"/>
                    </dgm:constrLst>
                    <dgm:ruleLst>
                      <dgm:rule type="primFontSz" val="5" fact="NaN" max="NaN"/>
                    </dgm:ruleLst>
                  </dgm:layoutNode>
                  <dgm:layoutNode name="titleText2" styleLbl="fgAcc1">
                    <dgm:varLst>
                      <dgm:chMax val="0"/>
                      <dgm:chPref val="0"/>
                    </dgm:varLst>
                    <dgm:alg type="tx">
                      <dgm:param type="parTxLTRAlign" val="r"/>
                    </dgm:alg>
                    <dgm:shape xmlns:r="http://schemas.openxmlformats.org/officeDocument/2006/relationships" type="rect" r:blip="">
                      <dgm:adjLst/>
                    </dgm:shape>
                    <dgm:presOf axis="followSib" ptType="sibTrans" hideLastTrans="0" cnt="1"/>
                    <dgm:constrLst>
                      <dgm:constr type="primFontSz" val="65"/>
                      <dgm:constr type="lMarg" refType="primFontSz" fact="0.2"/>
                      <dgm:constr type="rMarg" refType="primFontSz" fact="0.2"/>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71">
                    <dgm:if name="Name72" func="var" arg="hierBranch" op="equ" val="l">
                      <dgm:alg type="hierChild">
                        <dgm:param type="chAlign" val="r"/>
                        <dgm:param type="linDir" val="fromT"/>
                      </dgm:alg>
                    </dgm:if>
                    <dgm:if name="Name73" func="var" arg="hierBranch" op="equ" val="r">
                      <dgm:alg type="hierChild">
                        <dgm:param type="chAlign" val="l"/>
                        <dgm:param type="linDir" val="fromT"/>
                      </dgm:alg>
                    </dgm:if>
                    <dgm:if name="Name74" func="var" arg="hierBranch" op="equ" val="hang">
                      <dgm:choose name="Name75">
                        <dgm:if name="Name76" func="var" arg="dir" op="equ" val="norm">
                          <dgm:alg type="hierChild">
                            <dgm:param type="chAlign" val="l"/>
                            <dgm:param type="linDir" val="fromL"/>
                            <dgm:param type="secChAlign" val="t"/>
                            <dgm:param type="secLinDir" val="fromT"/>
                          </dgm:alg>
                        </dgm:if>
                        <dgm:else name="Name77">
                          <dgm:alg type="hierChild">
                            <dgm:param type="chAlign" val="l"/>
                            <dgm:param type="linDir" val="fromR"/>
                            <dgm:param type="secChAlign" val="t"/>
                            <dgm:param type="secLinDir" val="fromT"/>
                          </dgm:alg>
                        </dgm:else>
                      </dgm:choose>
                    </dgm:if>
                    <dgm:if name="Name78" func="var" arg="hierBranch" op="equ" val="std">
                      <dgm:choose name="Name79">
                        <dgm:if name="Name80" func="var" arg="dir" op="equ" val="norm">
                          <dgm:alg type="hierChild"/>
                        </dgm:if>
                        <dgm:else name="Name81">
                          <dgm:alg type="hierChild">
                            <dgm:param type="linDir" val="fromR"/>
                          </dgm:alg>
                        </dgm:else>
                      </dgm:choose>
                    </dgm:if>
                    <dgm:if name="Name82" func="var" arg="hierBranch" op="equ" val="init">
                      <dgm:choose name="Name83">
                        <dgm:if name="Name84" func="var" arg="dir" op="equ" val="norm">
                          <dgm:alg type="hierChild"/>
                        </dgm:if>
                        <dgm:else name="Name85">
                          <dgm:alg type="hierChild">
                            <dgm:param type="linDir" val="fromR"/>
                          </dgm:alg>
                        </dgm:else>
                      </dgm:choose>
                    </dgm:if>
                    <dgm:else name="Name86"/>
                  </dgm:choose>
                  <dgm:shape xmlns:r="http://schemas.openxmlformats.org/officeDocument/2006/relationships" r:blip="">
                    <dgm:adjLst/>
                  </dgm:shape>
                  <dgm:presOf/>
                  <dgm:constrLst/>
                  <dgm:ruleLst/>
                  <dgm:forEach name="Name87" ref="rep2a"/>
                </dgm:layoutNode>
                <dgm:layoutNode name="hierChild5">
                  <dgm:choose name="Name88">
                    <dgm:if name="Name89" func="var" arg="dir" op="equ" val="norm">
                      <dgm:alg type="hierChild">
                        <dgm:param type="chAlign" val="l"/>
                        <dgm:param type="linDir" val="fromL"/>
                        <dgm:param type="secChAlign" val="t"/>
                        <dgm:param type="secLinDir" val="fromT"/>
                      </dgm:alg>
                    </dgm:if>
                    <dgm:else name="Name90">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91" ref="rep2b"/>
                </dgm:layoutNode>
              </dgm:layoutNode>
            </dgm:forEach>
          </dgm:layoutNode>
          <dgm:layoutNode name="hierChild3">
            <dgm:choose name="Name92">
              <dgm:if name="Name93" func="var" arg="dir" op="equ" val="norm">
                <dgm:alg type="hierChild">
                  <dgm:param type="chAlign" val="l"/>
                  <dgm:param type="linDir" val="fromL"/>
                  <dgm:param type="secChAlign" val="t"/>
                  <dgm:param type="secLinDir" val="fromT"/>
                </dgm:alg>
              </dgm:if>
              <dgm:else name="Name94">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95" axis="precedSib" ptType="parTrans" st="-1" cnt="1">
                <dgm:layoutNode name="Name96">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97">
                  <dgm:if name="Name98" func="var" arg="hierBranch" op="equ" val="l">
                    <dgm:alg type="hierRoot">
                      <dgm:param type="hierAlign" val="tR"/>
                    </dgm:alg>
                    <dgm:shape xmlns:r="http://schemas.openxmlformats.org/officeDocument/2006/relationships" r:blip="">
                      <dgm:adjLst/>
                    </dgm:shape>
                    <dgm:presOf/>
                    <dgm:constrLst>
                      <dgm:constr type="alignOff" val="0.65"/>
                    </dgm:constrLst>
                  </dgm:if>
                  <dgm:if name="Name99" func="var" arg="hierBranch" op="equ" val="r">
                    <dgm:alg type="hierRoot">
                      <dgm:param type="hierAlign" val="tL"/>
                    </dgm:alg>
                    <dgm:shape xmlns:r="http://schemas.openxmlformats.org/officeDocument/2006/relationships" r:blip="">
                      <dgm:adjLst/>
                    </dgm:shape>
                    <dgm:presOf/>
                    <dgm:constrLst>
                      <dgm:constr type="alignOff" val="0.65"/>
                    </dgm:constrLst>
                  </dgm:if>
                  <dgm:if name="Name100" func="var" arg="hierBranch" op="equ" val="hang">
                    <dgm:alg type="hierRoot"/>
                    <dgm:shape xmlns:r="http://schemas.openxmlformats.org/officeDocument/2006/relationships" r:blip="">
                      <dgm:adjLst/>
                    </dgm:shape>
                    <dgm:presOf/>
                    <dgm:constrLst>
                      <dgm:constr type="alignOff" val="0.65"/>
                    </dgm:constrLst>
                  </dgm:if>
                  <dgm:if name="Name101"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02" func="var" arg="hierBranch" op="equ" val="init">
                    <dgm:alg type="hierRoot"/>
                    <dgm:shape xmlns:r="http://schemas.openxmlformats.org/officeDocument/2006/relationships" r:blip="">
                      <dgm:adjLst/>
                    </dgm:shape>
                    <dgm:presOf/>
                    <dgm:constrLst>
                      <dgm:constr type="alignOff"/>
                      <dgm:constr type="bendDist" for="des" ptType="parTrans" refType="sp" fact="0.5"/>
                    </dgm:constrLst>
                  </dgm:if>
                  <dgm:else name="Name103"/>
                </dgm:choose>
                <dgm:ruleLst/>
                <dgm:layoutNode name="rootComposite3">
                  <dgm:alg type="composite"/>
                  <dgm:shape xmlns:r="http://schemas.openxmlformats.org/officeDocument/2006/relationships" r:blip="">
                    <dgm:adjLst/>
                  </dgm:shape>
                  <dgm:presOf axis="self" ptType="node" cnt="1"/>
                  <dgm:choose name="Name104">
                    <dgm:if name="Name105" func="var" arg="hierBranch" op="equ" val="init">
                      <dgm:constrLst>
                        <dgm:constr type="l" for="ch" forName="rootText3"/>
                        <dgm:constr type="t" for="ch" forName="rootText3"/>
                        <dgm:constr type="w" for="ch" forName="rootText3" refType="w"/>
                        <dgm:constr type="h" for="ch" forName="rootText3" refType="h" fact="0.9"/>
                        <dgm:constr type="l" for="ch" forName="titleText3" refType="w" fact="0.2"/>
                        <dgm:constr type="t" for="ch" forName="titleText3" refType="h" fact="0.7"/>
                        <dgm:constr type="w" for="ch" forName="titleText3" refType="w" fact="0.9"/>
                        <dgm:constr type="h" for="ch" forName="titleText3" refType="h" fact="0.3"/>
                        <dgm:constr type="primFontSz" for="des" forName="titleText3" refType="primFontSz" refFor="des" refForName="rootText3" op="lte"/>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06" func="var" arg="hierBranch" op="equ" val="l">
                      <dgm:constrLst>
                        <dgm:constr type="l" for="ch" forName="rootText3"/>
                        <dgm:constr type="t" for="ch" forName="rootText3"/>
                        <dgm:constr type="w" for="ch" forName="rootText3" refType="w"/>
                        <dgm:constr type="h" for="ch" forName="rootText3" refType="h" fact="0.9"/>
                        <dgm:constr type="l" for="ch" forName="titleText3" refType="w" fact="0.2"/>
                        <dgm:constr type="t" for="ch" forName="titleText3" refType="h" fact="0.7"/>
                        <dgm:constr type="w" for="ch" forName="titleText3" refType="w" fact="0.9"/>
                        <dgm:constr type="h" for="ch" forName="titleText3" refType="h" fact="0.3"/>
                        <dgm:constr type="primFontSz" for="des" forName="titleText3" refType="primFontSz" refFor="des" refForName="rootText3" op="lte"/>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07" func="var" arg="hierBranch" op="equ" val="r">
                      <dgm:constrLst>
                        <dgm:constr type="l" for="ch" forName="rootText3"/>
                        <dgm:constr type="t" for="ch" forName="rootText3"/>
                        <dgm:constr type="w" for="ch" forName="rootText3" refType="w"/>
                        <dgm:constr type="h" for="ch" forName="rootText3" refType="h" fact="0.9"/>
                        <dgm:constr type="l" for="ch" forName="titleText3" refType="w" fact="0.2"/>
                        <dgm:constr type="t" for="ch" forName="titleText3" refType="h" fact="0.7"/>
                        <dgm:constr type="w" for="ch" forName="titleText3" refType="w" fact="0.9"/>
                        <dgm:constr type="h" for="ch" forName="titleText3" refType="h" fact="0.3"/>
                        <dgm:constr type="primFontSz" for="des" forName="titleText3" refType="primFontSz" refFor="des" refForName="rootText3" op="lte"/>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08">
                      <dgm:constrLst>
                        <dgm:constr type="l" for="ch" forName="rootText3"/>
                        <dgm:constr type="t" for="ch" forName="rootText3"/>
                        <dgm:constr type="w" for="ch" forName="rootText3" refType="w"/>
                        <dgm:constr type="h" for="ch" forName="rootText3" refType="h" fact="0.9"/>
                        <dgm:constr type="l" for="ch" forName="titleText3" refType="w" fact="0.2"/>
                        <dgm:constr type="t" for="ch" forName="titleText3" refType="h" fact="0.7"/>
                        <dgm:constr type="w" for="ch" forName="titleText3" refType="w" fact="0.9"/>
                        <dgm:constr type="h" for="ch" forName="titleText3" refType="h" fact="0.3"/>
                        <dgm:constr type="primFontSz" for="des" forName="titleText3" refType="primFontSz" refFor="des" refForName="rootText3" op="lte"/>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styleLbl="asst1">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h" fact="0.4"/>
                    </dgm:constrLst>
                    <dgm:ruleLst>
                      <dgm:rule type="primFontSz" val="5" fact="NaN" max="NaN"/>
                    </dgm:ruleLst>
                  </dgm:layoutNode>
                  <dgm:layoutNode name="titleText3" styleLbl="fgAcc2">
                    <dgm:varLst>
                      <dgm:chMax val="0"/>
                      <dgm:chPref val="0"/>
                    </dgm:varLst>
                    <dgm:alg type="tx">
                      <dgm:param type="parTxLTRAlign" val="r"/>
                    </dgm:alg>
                    <dgm:shape xmlns:r="http://schemas.openxmlformats.org/officeDocument/2006/relationships" type="rect" r:blip="">
                      <dgm:adjLst/>
                    </dgm:shape>
                    <dgm:presOf axis="followSib" ptType="sibTrans" hideLastTrans="0" cnt="1"/>
                    <dgm:constrLst>
                      <dgm:constr type="primFontSz" val="65"/>
                      <dgm:constr type="lMarg" refType="primFontSz" fact="0.2"/>
                      <dgm:constr type="rMarg" refType="primFontSz" fact="0.2"/>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09">
                    <dgm:if name="Name110" func="var" arg="hierBranch" op="equ" val="l">
                      <dgm:alg type="hierChild">
                        <dgm:param type="chAlign" val="r"/>
                        <dgm:param type="linDir" val="fromT"/>
                      </dgm:alg>
                    </dgm:if>
                    <dgm:if name="Name111" func="var" arg="hierBranch" op="equ" val="r">
                      <dgm:alg type="hierChild">
                        <dgm:param type="chAlign" val="l"/>
                        <dgm:param type="linDir" val="fromT"/>
                      </dgm:alg>
                    </dgm:if>
                    <dgm:if name="Name112" func="var" arg="hierBranch" op="equ" val="hang">
                      <dgm:choose name="Name113">
                        <dgm:if name="Name114" func="var" arg="dir" op="equ" val="norm">
                          <dgm:alg type="hierChild">
                            <dgm:param type="chAlign" val="l"/>
                            <dgm:param type="linDir" val="fromL"/>
                            <dgm:param type="secChAlign" val="t"/>
                            <dgm:param type="secLinDir" val="fromT"/>
                          </dgm:alg>
                        </dgm:if>
                        <dgm:else name="Name115">
                          <dgm:alg type="hierChild">
                            <dgm:param type="chAlign" val="l"/>
                            <dgm:param type="linDir" val="fromR"/>
                            <dgm:param type="secChAlign" val="t"/>
                            <dgm:param type="secLinDir" val="fromT"/>
                          </dgm:alg>
                        </dgm:else>
                      </dgm:choose>
                    </dgm:if>
                    <dgm:if name="Name116" func="var" arg="hierBranch" op="equ" val="std">
                      <dgm:choose name="Name117">
                        <dgm:if name="Name118" func="var" arg="dir" op="equ" val="norm">
                          <dgm:alg type="hierChild"/>
                        </dgm:if>
                        <dgm:else name="Name119">
                          <dgm:alg type="hierChild">
                            <dgm:param type="linDir" val="fromR"/>
                          </dgm:alg>
                        </dgm:else>
                      </dgm:choose>
                    </dgm:if>
                    <dgm:if name="Name120" func="var" arg="hierBranch" op="equ" val="init">
                      <dgm:alg type="hierChild"/>
                    </dgm:if>
                    <dgm:else name="Name121"/>
                  </dgm:choose>
                  <dgm:shape xmlns:r="http://schemas.openxmlformats.org/officeDocument/2006/relationships" r:blip="">
                    <dgm:adjLst/>
                  </dgm:shape>
                  <dgm:presOf/>
                  <dgm:constrLst/>
                  <dgm:ruleLst/>
                  <dgm:forEach name="Name122" ref="rep2a"/>
                </dgm:layoutNode>
                <dgm:layoutNode name="hierChild7">
                  <dgm:choose name="Name123">
                    <dgm:if name="Name124" func="var" arg="dir" op="equ" val="norm">
                      <dgm:alg type="hierChild">
                        <dgm:param type="chAlign" val="l"/>
                        <dgm:param type="linDir" val="fromL"/>
                        <dgm:param type="secChAlign" val="t"/>
                        <dgm:param type="secLinDir" val="fromT"/>
                      </dgm:alg>
                    </dgm:if>
                    <dgm:else name="Name12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26" ref="rep2b"/>
                </dgm:layoutNode>
              </dgm:layoutNode>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cycle8">
  <dgm:title val=""/>
  <dgm:desc val=""/>
  <dgm:catLst>
    <dgm:cat type="cycle" pri="7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clrData>
  <dgm:layoutNode name="compositeShape">
    <dgm:varLst>
      <dgm:chMax val="7"/>
      <dgm:dir/>
      <dgm:resizeHandles val="exact"/>
    </dgm:varLst>
    <dgm:alg type="composite">
      <dgm:param type="horzAlign" val="ctr"/>
      <dgm:param type="vertAlign" val="mid"/>
      <dgm:param type="ar" val="1"/>
    </dgm:alg>
    <dgm:shape xmlns:r="http://schemas.openxmlformats.org/officeDocument/2006/relationships" r:blip="">
      <dgm:adjLst/>
    </dgm:shape>
    <dgm:presOf/>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dummy1a" refType="w" fact="0.5"/>
          <dgm:constr type="t" for="ch" forName="dummy1a" refType="h" fact="0.08"/>
          <dgm:constr type="l" for="ch" forName="dummy1b" refType="w" fact="0.5"/>
          <dgm:constr type="t" for="ch" forName="dummy1b" refType="h" fact="0.08"/>
          <dgm:constr type="l" for="ch" forName="wedge1Tx" refType="w" fact="0.22"/>
          <dgm:constr type="t" for="ch" forName="wedge1Tx" refType="h" fact="0.22"/>
          <dgm:constr type="w" for="ch" forName="wedge1Tx" refType="w" fact="0.56"/>
          <dgm:constr type="h" for="ch" forName="wedge1Tx" refType="h" fact="0.56"/>
          <dgm:constr type="h" for="ch" forName="arrowWedge1single" refType="w" fact="0.08"/>
          <dgm:constr type="diam" for="ch" forName="arrowWedge1single" refType="w" fact="0.84"/>
          <dgm:constr type="l" for="ch" forName="arrowWedge1single" refType="w" fact="0.5"/>
          <dgm:constr type="t" for="ch" forName="arrowWedge1single" refType="w" fact="0.5"/>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dummy1a" refType="w" fact="0.52"/>
          <dgm:constr type="t" for="ch" forName="dummy1a" refType="h" fact="0.08"/>
          <dgm:constr type="l" for="ch" forName="dummy1b" refType="w" fact="0.52"/>
          <dgm:constr type="t" for="ch" forName="dummy1b" refType="h" fact="0.92"/>
          <dgm:constr type="l" for="ch" forName="wedge1Tx" refType="w" fact="0.559"/>
          <dgm:constr type="t" for="ch" forName="wedge1Tx" refType="h" fact="0.3"/>
          <dgm:constr type="w" for="ch" forName="wedge1Tx" refType="w" fact="0.3"/>
          <dgm:constr type="h" for="ch" forName="wedge1Tx" refType="h" fact="0.4"/>
          <dgm:constr type="l" for="ch" forName="wedge2" refType="w" fact="0.06"/>
          <dgm:constr type="t" for="ch" forName="wedge2" refType="w" fact="0.08"/>
          <dgm:constr type="w" for="ch" forName="wedge2" refType="w" fact="0.84"/>
          <dgm:constr type="h" for="ch" forName="wedge2" refType="h" fact="0.84"/>
          <dgm:constr type="l" for="ch" forName="dummy2a" refType="w" fact="0.48"/>
          <dgm:constr type="t" for="ch" forName="dummy2a" refType="h" fact="0.92"/>
          <dgm:constr type="l" for="ch" forName="dummy2b" refType="w" fact="0.48"/>
          <dgm:constr type="t" for="ch" forName="dummy2b" refType="h" fact="0.08"/>
          <dgm:constr type="r" for="ch" forName="wedge2Tx" refType="w" fact="0.441"/>
          <dgm:constr type="t" for="ch" forName="wedge2Tx" refType="h" fact="0.3"/>
          <dgm:constr type="w" for="ch" forName="wedge2Tx" refType="w" fact="0.3"/>
          <dgm:constr type="h" for="ch" forName="wedge2Tx" refType="h" fact="0.4"/>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primFontSz" for="ch" ptType="node" op="equ"/>
        </dgm:constrLst>
      </dgm:if>
      <dgm:if name="Name3" axis="ch" ptType="node" func="cnt" op="equ" val="3">
        <dgm:constrLst>
          <dgm:constr type="l" for="ch" forName="wedge1" refType="w" fact="0.0973"/>
          <dgm:constr type="t" for="ch" forName="wedge1" refType="w" fact="0.07"/>
          <dgm:constr type="w" for="ch" forName="wedge1" refType="w" fact="0.84"/>
          <dgm:constr type="h" for="ch" forName="wedge1" refType="h" fact="0.84"/>
          <dgm:constr type="l" for="ch" forName="dummy1a" refType="w" fact="0.5173"/>
          <dgm:constr type="t" for="ch" forName="dummy1a" refType="h" fact="0.07"/>
          <dgm:constr type="l" for="ch" forName="dummy1b" refType="w" fact="0.8811"/>
          <dgm:constr type="t" for="ch" forName="dummy1b" refType="h" fact="0.7"/>
          <dgm:constr type="l" for="ch" forName="wedge1Tx" refType="w" fact="0.54"/>
          <dgm:constr type="t" for="ch" forName="wedge1Tx" refType="h" fact="0.248"/>
          <dgm:constr type="w" for="ch" forName="wedge1Tx" refType="w" fact="0.3"/>
          <dgm:constr type="h" for="ch" forName="wedge1Tx" refType="h" fact="0.25"/>
          <dgm:constr type="l" for="ch" forName="wedge2" refType="w" fact="0.08"/>
          <dgm:constr type="t" for="ch" forName="wedge2" refType="w" fact="0.1"/>
          <dgm:constr type="w" for="ch" forName="wedge2" refType="w" fact="0.84"/>
          <dgm:constr type="h" for="ch" forName="wedge2" refType="h" fact="0.84"/>
          <dgm:constr type="l" for="ch" forName="dummy2a" refType="w" fact="0.8637"/>
          <dgm:constr type="t" for="ch" forName="dummy2a" refType="h" fact="0.73"/>
          <dgm:constr type="l" for="ch" forName="dummy2b" refType="w" fact="0.1363"/>
          <dgm:constr type="t" for="ch" forName="dummy2b" refType="h" fact="0.73"/>
          <dgm:constr type="l" for="ch" forName="wedge2Tx" refType="w" fact="0.28"/>
          <dgm:constr type="t" for="ch" forName="wedge2Tx" refType="h" fact="0.645"/>
          <dgm:constr type="w" for="ch" forName="wedge2Tx" refType="w" fact="0.45"/>
          <dgm:constr type="h" for="ch" forName="wedge2Tx" refType="h" fact="0.22"/>
          <dgm:constr type="l" for="ch" forName="wedge3" refType="w" fact="0.0627"/>
          <dgm:constr type="t" for="ch" forName="wedge3" refType="w" fact="0.07"/>
          <dgm:constr type="w" for="ch" forName="wedge3" refType="w" fact="0.84"/>
          <dgm:constr type="h" for="ch" forName="wedge3" refType="h" fact="0.84"/>
          <dgm:constr type="l" for="ch" forName="dummy3a" refType="w" fact="0.1189"/>
          <dgm:constr type="t" for="ch" forName="dummy3a" refType="h" fact="0.7"/>
          <dgm:constr type="l" for="ch" forName="dummy3b" refType="w" fact="0.4827"/>
          <dgm:constr type="t" for="ch" forName="dummy3b" refType="h" fact="0.07"/>
          <dgm:constr type="r" for="ch" forName="wedge3Tx" refType="w" fact="0.46"/>
          <dgm:constr type="t" for="ch" forName="wedge3Tx" refType="h" fact="0.248"/>
          <dgm:constr type="w" for="ch" forName="wedge3Tx" refType="w" fact="0.3"/>
          <dgm:constr type="h" for="ch" forName="wedge3Tx" refType="h" fact="0.25"/>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primFontSz" for="ch" ptType="node" op="equ"/>
        </dgm:constrLst>
      </dgm:if>
      <dgm:if name="Name4" axis="ch" ptType="node" func="cnt" op="equ" val="4">
        <dgm:constrLst>
          <dgm:constr type="l" for="ch" forName="wedge1" refType="w" fact="0.0941"/>
          <dgm:constr type="t" for="ch" forName="wedge1" refType="w" fact="0.0659"/>
          <dgm:constr type="w" for="ch" forName="wedge1" refType="w" fact="0.84"/>
          <dgm:constr type="h" for="ch" forName="wedge1" refType="h" fact="0.84"/>
          <dgm:constr type="l" for="ch" forName="dummy1a" refType="w" fact="0.5141"/>
          <dgm:constr type="t" for="ch" forName="dummy1a" refType="h" fact="0.0659"/>
          <dgm:constr type="l" for="ch" forName="dummy1b" refType="w" fact="0.9341"/>
          <dgm:constr type="t" for="ch" forName="dummy1b" refType="h" fact="0.4859"/>
          <dgm:constr type="l" for="ch" forName="wedge1Tx" refType="w" fact="0.54"/>
          <dgm:constr type="t" for="ch" forName="wedge1Tx" refType="h" fact="0.24"/>
          <dgm:constr type="w" for="ch" forName="wedge1Tx" refType="w" fact="0.31"/>
          <dgm:constr type="h" for="ch" forName="wedge1Tx" refType="h" fact="0.23"/>
          <dgm:constr type="l" for="ch" forName="wedge2" refType="w" fact="0.0941"/>
          <dgm:constr type="t" for="ch" forName="wedge2" refType="w" fact="0.0941"/>
          <dgm:constr type="w" for="ch" forName="wedge2" refType="w" fact="0.84"/>
          <dgm:constr type="h" for="ch" forName="wedge2" refType="h" fact="0.84"/>
          <dgm:constr type="l" for="ch" forName="dummy2a" refType="w" fact="0.9341"/>
          <dgm:constr type="t" for="ch" forName="dummy2a" refType="h" fact="0.5141"/>
          <dgm:constr type="l" for="ch" forName="dummy2b" refType="w" fact="0.5141"/>
          <dgm:constr type="t" for="ch" forName="dummy2b" refType="h" fact="0.9341"/>
          <dgm:constr type="l" for="ch" forName="wedge2Tx" refType="w" fact="0.54"/>
          <dgm:constr type="t" for="ch" forName="wedge2Tx" refType="h" fact="0.53"/>
          <dgm:constr type="w" for="ch" forName="wedge2Tx" refType="w" fact="0.31"/>
          <dgm:constr type="h" for="ch" forName="wedge2Tx" refType="h" fact="0.23"/>
          <dgm:constr type="l" for="ch" forName="wedge3" refType="w" fact="0.0659"/>
          <dgm:constr type="t" for="ch" forName="wedge3" refType="w" fact="0.0941"/>
          <dgm:constr type="w" for="ch" forName="wedge3" refType="w" fact="0.84"/>
          <dgm:constr type="h" for="ch" forName="wedge3" refType="h" fact="0.84"/>
          <dgm:constr type="l" for="ch" forName="dummy3a" refType="w" fact="0.4859"/>
          <dgm:constr type="t" for="ch" forName="dummy3a" refType="h" fact="0.9341"/>
          <dgm:constr type="l" for="ch" forName="dummy3b" refType="w" fact="0.0659"/>
          <dgm:constr type="t" for="ch" forName="dummy3b" refType="h" fact="0.5141"/>
          <dgm:constr type="r" for="ch" forName="wedge3Tx" refType="w" fact="0.46"/>
          <dgm:constr type="t" for="ch" forName="wedge3Tx" refType="h" fact="0.53"/>
          <dgm:constr type="w" for="ch" forName="wedge3Tx" refType="w" fact="0.31"/>
          <dgm:constr type="h" for="ch" forName="wedge3Tx" refType="h" fact="0.23"/>
          <dgm:constr type="l" for="ch" forName="wedge4" refType="w" fact="0.0659"/>
          <dgm:constr type="t" for="ch" forName="wedge4" refType="h" fact="0.0659"/>
          <dgm:constr type="w" for="ch" forName="wedge4" refType="w" fact="0.84"/>
          <dgm:constr type="h" for="ch" forName="wedge4" refType="h" fact="0.84"/>
          <dgm:constr type="l" for="ch" forName="dummy4a" refType="w" fact="0.0659"/>
          <dgm:constr type="t" for="ch" forName="dummy4a" refType="h" fact="0.4859"/>
          <dgm:constr type="l" for="ch" forName="dummy4b" refType="w" fact="0.4859"/>
          <dgm:constr type="t" for="ch" forName="dummy4b" refType="h" fact="0.0659"/>
          <dgm:constr type="r" for="ch" forName="wedge4Tx" refType="w" fact="0.46"/>
          <dgm:constr type="t" for="ch" forName="wedge4Tx" refType="h" fact="0.24"/>
          <dgm:constr type="w" for="ch" forName="wedge4Tx" refType="w" fact="0.31"/>
          <dgm:constr type="h" for="ch" forName="wedge4Tx" refType="h" fact="0.23"/>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primFontSz" for="ch" ptType="node" op="equ"/>
        </dgm:constrLst>
      </dgm:if>
      <dgm:if name="Name5" axis="ch" ptType="node" func="cnt" op="equ" val="5">
        <dgm:constrLst>
          <dgm:constr type="l" for="ch" forName="wedge1" refType="w" fact="0.0918"/>
          <dgm:constr type="t" for="ch" forName="wedge1" refType="w" fact="0.0638"/>
          <dgm:constr type="w" for="ch" forName="wedge1" refType="w" fact="0.84"/>
          <dgm:constr type="h" for="ch" forName="wedge1" refType="h" fact="0.84"/>
          <dgm:constr type="l" for="ch" forName="dummy1a" refType="w" fact="0.5118"/>
          <dgm:constr type="t" for="ch" forName="dummy1a" refType="h" fact="0.0638"/>
          <dgm:constr type="l" for="ch" forName="dummy1b" refType="w" fact="0.9112"/>
          <dgm:constr type="t" for="ch" forName="dummy1b" refType="h" fact="0.354"/>
          <dgm:constr type="l" for="ch" forName="wedge1Tx" refType="w" fact="0.53"/>
          <dgm:constr type="t" for="ch" forName="wedge1Tx" refType="h" fact="0.205"/>
          <dgm:constr type="w" for="ch" forName="wedge1Tx" refType="w" fact="0.27"/>
          <dgm:constr type="h" for="ch" forName="wedge1Tx" refType="h" fact="0.18"/>
          <dgm:constr type="l" for="ch" forName="wedge2" refType="w" fact="0.099"/>
          <dgm:constr type="t" for="ch" forName="wedge2" refType="w" fact="0.0862"/>
          <dgm:constr type="w" for="ch" forName="wedge2" refType="w" fact="0.84"/>
          <dgm:constr type="h" for="ch" forName="wedge2" refType="h" fact="0.84"/>
          <dgm:constr type="l" for="ch" forName="dummy2a" refType="w" fact="0.9185"/>
          <dgm:constr type="t" for="ch" forName="dummy2a" refType="h" fact="0.3764"/>
          <dgm:constr type="l" for="ch" forName="dummy2b" refType="w" fact="0.7659"/>
          <dgm:constr type="t" for="ch" forName="dummy2b" refType="h" fact="0.846"/>
          <dgm:constr type="l" for="ch" forName="wedge2Tx" refType="w" fact="0.64"/>
          <dgm:constr type="t" for="ch" forName="wedge2Tx" refType="h" fact="0.47"/>
          <dgm:constr type="w" for="ch" forName="wedge2Tx" refType="w" fact="0.25"/>
          <dgm:constr type="h" for="ch" forName="wedge2Tx" refType="h" fact="0.2"/>
          <dgm:constr type="l" for="ch" forName="wedge3" refType="w" fact="0.08"/>
          <dgm:constr type="t" for="ch" forName="wedge3" refType="w" fact="0.1"/>
          <dgm:constr type="w" for="ch" forName="wedge3" refType="w" fact="0.84"/>
          <dgm:constr type="h" for="ch" forName="wedge3" refType="h" fact="0.84"/>
          <dgm:constr type="l" for="ch" forName="dummy3a" refType="w" fact="0.7469"/>
          <dgm:constr type="t" for="ch" forName="dummy3a" refType="h" fact="0.8598"/>
          <dgm:constr type="l" for="ch" forName="dummy3b" refType="w" fact="0.2531"/>
          <dgm:constr type="t" for="ch" forName="dummy3b" refType="h" fact="0.8598"/>
          <dgm:constr type="l" for="ch" forName="wedge3Tx" refType="w" fact="0.38"/>
          <dgm:constr type="t" for="ch" forName="wedge3Tx" refType="h" fact="0.69"/>
          <dgm:constr type="w" for="ch" forName="wedge3Tx" refType="w" fact="0.24"/>
          <dgm:constr type="h" for="ch" forName="wedge3Tx" refType="h" fact="0.22"/>
          <dgm:constr type="l" for="ch" forName="wedge4" refType="w" fact="0.061"/>
          <dgm:constr type="t" for="ch" forName="wedge4" refType="h" fact="0.0862"/>
          <dgm:constr type="w" for="ch" forName="wedge4" refType="w" fact="0.84"/>
          <dgm:constr type="h" for="ch" forName="wedge4" refType="h" fact="0.84"/>
          <dgm:constr type="l" for="ch" forName="dummy4a" refType="w" fact="0.2341"/>
          <dgm:constr type="t" for="ch" forName="dummy4a" refType="h" fact="0.846"/>
          <dgm:constr type="l" for="ch" forName="dummy4b" refType="w" fact="0.0815"/>
          <dgm:constr type="t" for="ch" forName="dummy4b" refType="h" fact="0.3764"/>
          <dgm:constr type="r" for="ch" forName="wedge4Tx" refType="w" fact="0.36"/>
          <dgm:constr type="t" for="ch" forName="wedge4Tx" refType="h" fact="0.47"/>
          <dgm:constr type="w" for="ch" forName="wedge4Tx" refType="w" fact="0.25"/>
          <dgm:constr type="h" for="ch" forName="wedge4Tx" refType="h" fact="0.2"/>
          <dgm:constr type="l" for="ch" forName="wedge5" refType="w" fact="0.0682"/>
          <dgm:constr type="t" for="ch" forName="wedge5" refType="h" fact="0.0638"/>
          <dgm:constr type="w" for="ch" forName="wedge5" refType="w" fact="0.84"/>
          <dgm:constr type="h" for="ch" forName="wedge5" refType="h" fact="0.84"/>
          <dgm:constr type="l" for="ch" forName="dummy5a" refType="w" fact="0.0888"/>
          <dgm:constr type="t" for="ch" forName="dummy5a" refType="h" fact="0.354"/>
          <dgm:constr type="l" for="ch" forName="dummy5b" refType="w" fact="0.4882"/>
          <dgm:constr type="t" for="ch" forName="dummy5b" refType="h" fact="0.0638"/>
          <dgm:constr type="r" for="ch" forName="wedge5Tx" refType="w" fact="0.47"/>
          <dgm:constr type="t" for="ch" forName="wedge5Tx" refType="h" fact="0.205"/>
          <dgm:constr type="w" for="ch" forName="wedge5Tx" refType="w" fact="0.27"/>
          <dgm:constr type="h" for="ch" forName="wedge5Tx" refType="h" fact="0.18"/>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primFontSz" for="ch" ptType="node" op="equ"/>
        </dgm:constrLst>
      </dgm:if>
      <dgm:if name="Name6" axis="ch" ptType="node" func="cnt" op="equ" val="6">
        <dgm:constrLst>
          <dgm:constr type="l" for="ch" forName="wedge1" refType="w" fact="0.09"/>
          <dgm:constr type="t" for="ch" forName="wedge1" refType="w" fact="0.0627"/>
          <dgm:constr type="w" for="ch" forName="wedge1" refType="w" fact="0.84"/>
          <dgm:constr type="h" for="ch" forName="wedge1" refType="h" fact="0.84"/>
          <dgm:constr type="l" for="ch" forName="dummy1a" refType="w" fact="0.51"/>
          <dgm:constr type="t" for="ch" forName="dummy1a" refType="h" fact="0.0627"/>
          <dgm:constr type="l" for="ch" forName="dummy1b" refType="w" fact="0.8737"/>
          <dgm:constr type="t" for="ch" forName="dummy1b" refType="h" fact="0.2727"/>
          <dgm:constr type="l" for="ch" forName="wedge1Tx" refType="w" fact="0.53"/>
          <dgm:constr type="t" for="ch" forName="wedge1Tx" refType="h" fact="0.17"/>
          <dgm:constr type="w" for="ch" forName="wedge1Tx" refType="w" fact="0.22"/>
          <dgm:constr type="h" for="ch" forName="wedge1Tx" refType="h" fact="0.17"/>
          <dgm:constr type="l" for="ch" forName="wedge2" refType="w" fact="0.1"/>
          <dgm:constr type="t" for="ch" forName="wedge2" refType="w" fact="0.08"/>
          <dgm:constr type="w" for="ch" forName="wedge2" refType="w" fact="0.84"/>
          <dgm:constr type="h" for="ch" forName="wedge2" refType="h" fact="0.84"/>
          <dgm:constr type="l" for="ch" forName="dummy2a" refType="w" fact="0.8837"/>
          <dgm:constr type="t" for="ch" forName="dummy2a" refType="h" fact="0.29"/>
          <dgm:constr type="l" for="ch" forName="dummy2b" refType="w" fact="0.8837"/>
          <dgm:constr type="t" for="ch" forName="dummy2b" refType="h" fact="0.71"/>
          <dgm:constr type="l" for="ch" forName="wedge2Tx" refType="w" fact="0.67"/>
          <dgm:constr type="t" for="ch" forName="wedge2Tx" refType="h" fact="0.42"/>
          <dgm:constr type="w" for="ch" forName="wedge2Tx" refType="w" fact="0.23"/>
          <dgm:constr type="h" for="ch" forName="wedge2Tx" refType="h" fact="0.165"/>
          <dgm:constr type="l" for="ch" forName="wedge3" refType="w" fact="0.09"/>
          <dgm:constr type="t" for="ch" forName="wedge3" refType="w" fact="0.0973"/>
          <dgm:constr type="w" for="ch" forName="wedge3" refType="w" fact="0.84"/>
          <dgm:constr type="h" for="ch" forName="wedge3" refType="h" fact="0.84"/>
          <dgm:constr type="l" for="ch" forName="dummy3a" refType="w" fact="0.8737"/>
          <dgm:constr type="t" for="ch" forName="dummy3a" refType="h" fact="0.7273"/>
          <dgm:constr type="l" for="ch" forName="dummy3b" refType="w" fact="0.51"/>
          <dgm:constr type="t" for="ch" forName="dummy3b" refType="h" fact="0.9373"/>
          <dgm:constr type="l" for="ch" forName="wedge3Tx" refType="w" fact="0.53"/>
          <dgm:constr type="t" for="ch" forName="wedge3Tx" refType="h" fact="0.665"/>
          <dgm:constr type="w" for="ch" forName="wedge3Tx" refType="w" fact="0.22"/>
          <dgm:constr type="h" for="ch" forName="wedge3Tx" refType="h" fact="0.17"/>
          <dgm:constr type="l" for="ch" forName="wedge4" refType="w" fact="0.07"/>
          <dgm:constr type="t" for="ch" forName="wedge4" refType="h" fact="0.0973"/>
          <dgm:constr type="w" for="ch" forName="wedge4" refType="w" fact="0.84"/>
          <dgm:constr type="h" for="ch" forName="wedge4" refType="h" fact="0.84"/>
          <dgm:constr type="l" for="ch" forName="dummy4a" refType="w" fact="0.49"/>
          <dgm:constr type="t" for="ch" forName="dummy4a" refType="h" fact="0.9373"/>
          <dgm:constr type="l" for="ch" forName="dummy4b" refType="w" fact="0.1263"/>
          <dgm:constr type="t" for="ch" forName="dummy4b" refType="h" fact="0.7273"/>
          <dgm:constr type="r" for="ch" forName="wedge4Tx" refType="w" fact="0.47"/>
          <dgm:constr type="t" for="ch" forName="wedge4Tx" refType="h" fact="0.665"/>
          <dgm:constr type="w" for="ch" forName="wedge4Tx" refType="w" fact="0.22"/>
          <dgm:constr type="h" for="ch" forName="wedge4Tx" refType="h" fact="0.17"/>
          <dgm:constr type="l" for="ch" forName="wedge5" refType="w" fact="0.06"/>
          <dgm:constr type="t" for="ch" forName="wedge5" refType="h" fact="0.08"/>
          <dgm:constr type="w" for="ch" forName="wedge5" refType="w" fact="0.84"/>
          <dgm:constr type="h" for="ch" forName="wedge5" refType="h" fact="0.84"/>
          <dgm:constr type="l" for="ch" forName="dummy5a" refType="w" fact="0.1163"/>
          <dgm:constr type="t" for="ch" forName="dummy5a" refType="h" fact="0.71"/>
          <dgm:constr type="l" for="ch" forName="dummy5b" refType="w" fact="0.1163"/>
          <dgm:constr type="t" for="ch" forName="dummy5b" refType="h" fact="0.29"/>
          <dgm:constr type="r" for="ch" forName="wedge5Tx" refType="w" fact="0.33"/>
          <dgm:constr type="t" for="ch" forName="wedge5Tx" refType="h" fact="0.42"/>
          <dgm:constr type="w" for="ch" forName="wedge5Tx" refType="w" fact="0.23"/>
          <dgm:constr type="h" for="ch" forName="wedge5Tx" refType="h" fact="0.165"/>
          <dgm:constr type="l" for="ch" forName="wedge6" refType="w" fact="0.07"/>
          <dgm:constr type="t" for="ch" forName="wedge6" refType="h" fact="0.0627"/>
          <dgm:constr type="w" for="ch" forName="wedge6" refType="w" fact="0.84"/>
          <dgm:constr type="h" for="ch" forName="wedge6" refType="h" fact="0.84"/>
          <dgm:constr type="l" for="ch" forName="dummy6a" refType="w" fact="0.1263"/>
          <dgm:constr type="t" for="ch" forName="dummy6a" refType="h" fact="0.2727"/>
          <dgm:constr type="l" for="ch" forName="dummy6b" refType="w" fact="0.49"/>
          <dgm:constr type="t" for="ch" forName="dummy6b" refType="h" fact="0.0627"/>
          <dgm:constr type="r" for="ch" forName="wedge6Tx" refType="w" fact="0.47"/>
          <dgm:constr type="t" for="ch" forName="wedge6Tx" refType="h" fact="0.17"/>
          <dgm:constr type="w" for="ch" forName="wedge6Tx" refType="w" fact="0.22"/>
          <dgm:constr type="h" for="ch" forName="wedge6Tx" refType="h" fact="0.17"/>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primFontSz" for="ch" ptType="node" op="equ"/>
        </dgm:constrLst>
      </dgm:if>
      <dgm:else name="Name7">
        <dgm:constrLst>
          <dgm:constr type="l" for="ch" forName="wedge1" refType="w" fact="0.0887"/>
          <dgm:constr type="t" for="ch" forName="wedge1" refType="w" fact="0.062"/>
          <dgm:constr type="w" for="ch" forName="wedge1" refType="w" fact="0.84"/>
          <dgm:constr type="h" for="ch" forName="wedge1" refType="h" fact="0.84"/>
          <dgm:constr type="l" for="ch" forName="dummy1a" refType="w" fact="0.5087"/>
          <dgm:constr type="t" for="ch" forName="dummy1a" refType="h" fact="0.062"/>
          <dgm:constr type="l" for="ch" forName="dummy1b" refType="w" fact="0.837"/>
          <dgm:constr type="t" for="ch" forName="dummy1b" refType="h" fact="0.2201"/>
          <dgm:constr type="l" for="ch" forName="wedge1Tx" refType="w" fact="0.53"/>
          <dgm:constr type="t" for="ch" forName="wedge1Tx" refType="h" fact="0.14"/>
          <dgm:constr type="w" for="ch" forName="wedge1Tx" refType="w" fact="0.2"/>
          <dgm:constr type="h" for="ch" forName="wedge1Tx" refType="h" fact="0.16"/>
          <dgm:constr type="l" for="ch" forName="wedge2" refType="w" fact="0.0995"/>
          <dgm:constr type="t" for="ch" forName="wedge2" refType="w" fact="0.0755"/>
          <dgm:constr type="w" for="ch" forName="wedge2" refType="w" fact="0.84"/>
          <dgm:constr type="h" for="ch" forName="wedge2" refType="h" fact="0.84"/>
          <dgm:constr type="l" for="ch" forName="dummy2a" refType="w" fact="0.8479"/>
          <dgm:constr type="t" for="ch" forName="dummy2a" refType="h" fact="0.2337"/>
          <dgm:constr type="l" for="ch" forName="dummy2b" refType="w" fact="0.929"/>
          <dgm:constr type="t" for="ch" forName="dummy2b" refType="h" fact="0.589"/>
          <dgm:constr type="l" for="ch" forName="wedge2Tx" refType="w" fact="0.67"/>
          <dgm:constr type="t" for="ch" forName="wedge2Tx" refType="h" fact="0.38"/>
          <dgm:constr type="w" for="ch" forName="wedge2Tx" refType="w" fact="0.23"/>
          <dgm:constr type="h" for="ch" forName="wedge2Tx" refType="h" fact="0.14"/>
          <dgm:constr type="l" for="ch" forName="wedge3" refType="w" fact="0.0956"/>
          <dgm:constr type="t" for="ch" forName="wedge3" refType="w" fact="0.0925"/>
          <dgm:constr type="w" for="ch" forName="wedge3" refType="w" fact="0.84"/>
          <dgm:constr type="h" for="ch" forName="wedge3" refType="h" fact="0.84"/>
          <dgm:constr type="l" for="ch" forName="dummy3a" refType="w" fact="0.9251"/>
          <dgm:constr type="t" for="ch" forName="dummy3a" refType="h" fact="0.6059"/>
          <dgm:constr type="l" for="ch" forName="dummy3b" refType="w" fact="0.6979"/>
          <dgm:constr type="t" for="ch" forName="dummy3b" refType="h" fact="0.8909"/>
          <dgm:constr type="l" for="ch" forName="wedge3Tx" refType="w" fact="0.635"/>
          <dgm:constr type="t" for="ch" forName="wedge3Tx" refType="h" fact="0.59"/>
          <dgm:constr type="w" for="ch" forName="wedge3Tx" refType="w" fact="0.2"/>
          <dgm:constr type="h" for="ch" forName="wedge3Tx" refType="h" fact="0.155"/>
          <dgm:constr type="l" for="ch" forName="wedge4" refType="w" fact="0.08"/>
          <dgm:constr type="t" for="ch" forName="wedge4" refType="h" fact="0.1"/>
          <dgm:constr type="w" for="ch" forName="wedge4" refType="w" fact="0.84"/>
          <dgm:constr type="h" for="ch" forName="wedge4" refType="h" fact="0.84"/>
          <dgm:constr type="l" for="ch" forName="dummy4a" refType="w" fact="0.6822"/>
          <dgm:constr type="t" for="ch" forName="dummy4a" refType="h" fact="0.8984"/>
          <dgm:constr type="l" for="ch" forName="dummy4b" refType="w" fact="0.3178"/>
          <dgm:constr type="t" for="ch" forName="dummy4b" refType="h" fact="0.8984"/>
          <dgm:constr type="l" for="ch" forName="wedge4Tx" refType="w" fact="0.4025"/>
          <dgm:constr type="t" for="ch" forName="wedge4Tx" refType="h" fact="0.76"/>
          <dgm:constr type="w" for="ch" forName="wedge4Tx" refType="w" fact="0.195"/>
          <dgm:constr type="h" for="ch" forName="wedge4Tx" refType="h" fact="0.14"/>
          <dgm:constr type="l" for="ch" forName="wedge5" refType="w" fact="0.0644"/>
          <dgm:constr type="t" for="ch" forName="wedge5" refType="h" fact="0.0925"/>
          <dgm:constr type="w" for="ch" forName="wedge5" refType="w" fact="0.84"/>
          <dgm:constr type="h" for="ch" forName="wedge5" refType="h" fact="0.84"/>
          <dgm:constr type="l" for="ch" forName="dummy5a" refType="w" fact="0.3021"/>
          <dgm:constr type="t" for="ch" forName="dummy5a" refType="h" fact="0.8909"/>
          <dgm:constr type="l" for="ch" forName="dummy5b" refType="w" fact="0.0749"/>
          <dgm:constr type="t" for="ch" forName="dummy5b" refType="h" fact="0.6059"/>
          <dgm:constr type="r" for="ch" forName="wedge5Tx" refType="w" fact="0.365"/>
          <dgm:constr type="t" for="ch" forName="wedge5Tx" refType="h" fact="0.59"/>
          <dgm:constr type="w" for="ch" forName="wedge5Tx" refType="w" fact="0.2"/>
          <dgm:constr type="h" for="ch" forName="wedge5Tx" refType="h" fact="0.155"/>
          <dgm:constr type="l" for="ch" forName="wedge6" refType="w" fact="0.0605"/>
          <dgm:constr type="t" for="ch" forName="wedge6" refType="h" fact="0.0755"/>
          <dgm:constr type="w" for="ch" forName="wedge6" refType="w" fact="0.84"/>
          <dgm:constr type="h" for="ch" forName="wedge6" refType="h" fact="0.84"/>
          <dgm:constr type="l" for="ch" forName="dummy6a" refType="w" fact="0.071"/>
          <dgm:constr type="t" for="ch" forName="dummy6a" refType="h" fact="0.589"/>
          <dgm:constr type="l" for="ch" forName="dummy6b" refType="w" fact="0.1521"/>
          <dgm:constr type="t" for="ch" forName="dummy6b" refType="h" fact="0.2337"/>
          <dgm:constr type="r" for="ch" forName="wedge6Tx" refType="w" fact="0.33"/>
          <dgm:constr type="t" for="ch" forName="wedge6Tx" refType="h" fact="0.38"/>
          <dgm:constr type="w" for="ch" forName="wedge6Tx" refType="w" fact="0.23"/>
          <dgm:constr type="h" for="ch" forName="wedge6Tx" refType="h" fact="0.14"/>
          <dgm:constr type="l" for="ch" forName="wedge7" refType="w" fact="0.0713"/>
          <dgm:constr type="t" for="ch" forName="wedge7" refType="h" fact="0.062"/>
          <dgm:constr type="w" for="ch" forName="wedge7" refType="w" fact="0.84"/>
          <dgm:constr type="h" for="ch" forName="wedge7" refType="h" fact="0.84"/>
          <dgm:constr type="l" for="ch" forName="dummy7a" refType="w" fact="0.163"/>
          <dgm:constr type="t" for="ch" forName="dummy7a" refType="h" fact="0.2201"/>
          <dgm:constr type="l" for="ch" forName="dummy7b" refType="w" fact="0.4913"/>
          <dgm:constr type="t" for="ch" forName="dummy7b" refType="h" fact="0.062"/>
          <dgm:constr type="r" for="ch" forName="wedge7Tx" refType="w" fact="0.47"/>
          <dgm:constr type="t" for="ch" forName="wedge7Tx" refType="h" fact="0.14"/>
          <dgm:constr type="w" for="ch" forName="wedge7Tx" refType="w" fact="0.2"/>
          <dgm:constr type="h" for="ch" forName="wedge7Tx" refType="h" fact="0.16"/>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h" for="ch" forName="arrowWedge7" refType="w" fact="0.08"/>
          <dgm:constr type="diam" for="ch" forName="arrowWedge7" refType="w" fact="0.84"/>
          <dgm:constr type="l" for="ch" forName="arrowWedge7" refType="w" fact="0.5"/>
          <dgm:constr type="t" for="ch" forName="arrowWedge7" refType="w" fact="0.5"/>
          <dgm:constr type="primFontSz" for="ch" ptType="node" op="equ"/>
        </dgm:constrLst>
      </dgm:else>
    </dgm:choose>
    <dgm:ruleLst/>
    <dgm:choose name="Name8">
      <dgm:if name="Name9" axis="ch" ptType="node" func="cnt" op="gte" val="1">
        <dgm:layoutNode name="wedge1">
          <dgm:alg type="sp"/>
          <dgm:choose name="Name10">
            <dgm:if name="Name11" axis="ch" ptType="node" func="cnt" op="equ" val="1">
              <dgm:shape xmlns:r="http://schemas.openxmlformats.org/officeDocument/2006/relationships" type="ellipse" r:blip="">
                <dgm:adjLst/>
              </dgm:shape>
            </dgm:if>
            <dgm:if name="Name12" axis="ch" ptType="node" func="cnt" op="equ" val="2">
              <dgm:shape xmlns:r="http://schemas.openxmlformats.org/officeDocument/2006/relationships" type="pie" r:blip="">
                <dgm:adjLst>
                  <dgm:adj idx="1" val="270"/>
                  <dgm:adj idx="2" val="90"/>
                </dgm:adjLst>
              </dgm:shape>
            </dgm:if>
            <dgm:if name="Name13" axis="ch" ptType="node" func="cnt" op="equ" val="3">
              <dgm:shape xmlns:r="http://schemas.openxmlformats.org/officeDocument/2006/relationships" type="pie" r:blip="">
                <dgm:adjLst>
                  <dgm:adj idx="1" val="270"/>
                  <dgm:adj idx="2" val="30"/>
                </dgm:adjLst>
              </dgm:shape>
            </dgm:if>
            <dgm:if name="Name14" axis="ch" ptType="node" func="cnt" op="equ" val="4">
              <dgm:shape xmlns:r="http://schemas.openxmlformats.org/officeDocument/2006/relationships" type="pie" r:blip="">
                <dgm:adjLst>
                  <dgm:adj idx="1" val="270"/>
                  <dgm:adj idx="2" val="0"/>
                </dgm:adjLst>
              </dgm:shape>
            </dgm:if>
            <dgm:if name="Name15" axis="ch" ptType="node" func="cnt" op="equ" val="5">
              <dgm:shape xmlns:r="http://schemas.openxmlformats.org/officeDocument/2006/relationships" type="pie" r:blip="">
                <dgm:adjLst>
                  <dgm:adj idx="1" val="270"/>
                  <dgm:adj idx="2" val="342"/>
                </dgm:adjLst>
              </dgm:shape>
            </dgm:if>
            <dgm:if name="Name16" axis="ch" ptType="node" func="cnt" op="equ" val="6">
              <dgm:shape xmlns:r="http://schemas.openxmlformats.org/officeDocument/2006/relationships" type="pie" r:blip="">
                <dgm:adjLst>
                  <dgm:adj idx="1" val="270"/>
                  <dgm:adj idx="2" val="330"/>
                </dgm:adjLst>
              </dgm:shape>
            </dgm:if>
            <dgm:else name="Name17">
              <dgm:shape xmlns:r="http://schemas.openxmlformats.org/officeDocument/2006/relationships" type="pie" r:blip="">
                <dgm:adjLst>
                  <dgm:adj idx="1" val="270"/>
                  <dgm:adj idx="2" val="321.4286"/>
                </dgm:adjLst>
              </dgm:shape>
            </dgm:else>
          </dgm:choose>
          <dgm:choose name="Name18">
            <dgm:if name="Name19" func="var" arg="dir" op="equ" val="norm">
              <dgm:presOf axis="ch desOrSelf" ptType="node node" st="1 1" cnt="1 0"/>
            </dgm:if>
            <dgm:else name="Name20">
              <dgm:choose name="Name21">
                <dgm:if name="Name22" axis="ch" ptType="node" func="cnt" op="equ" val="1">
                  <dgm:presOf axis="ch desOrSelf" ptType="node node" st="1 1" cnt="1 0"/>
                </dgm:if>
                <dgm:if name="Name23" axis="ch" ptType="node" func="cnt" op="equ" val="2">
                  <dgm:presOf axis="ch desOrSelf" ptType="node node" st="2 1" cnt="1 0"/>
                </dgm:if>
                <dgm:if name="Name24" axis="ch" ptType="node" func="cnt" op="equ" val="3">
                  <dgm:presOf axis="ch desOrSelf" ptType="node node" st="3 1" cnt="1 0"/>
                </dgm:if>
                <dgm:if name="Name25" axis="ch" ptType="node" func="cnt" op="equ" val="4">
                  <dgm:presOf axis="ch desOrSelf" ptType="node node" st="4 1" cnt="1 0"/>
                </dgm:if>
                <dgm:if name="Name26" axis="ch" ptType="node" func="cnt" op="equ" val="5">
                  <dgm:presOf axis="ch desOrSelf" ptType="node node" st="5 1" cnt="1 0"/>
                </dgm:if>
                <dgm:if name="Name27" axis="ch" ptType="node" func="cnt" op="equ" val="6">
                  <dgm:presOf axis="ch desOrSelf" ptType="node node" st="6 1" cnt="1 0"/>
                </dgm:if>
                <dgm:else name="Name28">
                  <dgm:presOf axis="ch desOrSelf" ptType="node node" st="7 1" cnt="1 0"/>
                </dgm:else>
              </dgm:choose>
            </dgm:else>
          </dgm:choose>
          <dgm:constrLst/>
          <dgm:ruleLst/>
        </dgm:layoutNode>
        <dgm:layoutNode name="dummy1a" moveWith="wedge1">
          <dgm:alg type="sp"/>
          <dgm:shape xmlns:r="http://schemas.openxmlformats.org/officeDocument/2006/relationships" r:blip="">
            <dgm:adjLst/>
          </dgm:shape>
          <dgm:presOf/>
          <dgm:constrLst>
            <dgm:constr type="w" val="1"/>
            <dgm:constr type="h" val="1"/>
          </dgm:constrLst>
          <dgm:ruleLst/>
        </dgm:layoutNode>
        <dgm:layoutNode name="dummy1b" moveWith="wedge1">
          <dgm:alg type="sp"/>
          <dgm:shape xmlns:r="http://schemas.openxmlformats.org/officeDocument/2006/relationships" r:blip="">
            <dgm:adjLst/>
          </dgm:shape>
          <dgm:presOf/>
          <dgm:constrLst>
            <dgm:constr type="w" val="1"/>
            <dgm:constr type="h" val="1"/>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29">
            <dgm:if name="Name30" func="var" arg="dir" op="equ" val="norm">
              <dgm:presOf axis="ch desOrSelf" ptType="node node" st="1 1" cnt="1 0"/>
            </dgm:if>
            <dgm:else name="Name31">
              <dgm:choose name="Name32">
                <dgm:if name="Name33" axis="ch" ptType="node" func="cnt" op="equ" val="1">
                  <dgm:presOf axis="ch desOrSelf" ptType="node node" st="1 1" cnt="1 0"/>
                </dgm:if>
                <dgm:if name="Name34" axis="ch" ptType="node" func="cnt" op="equ" val="2">
                  <dgm:presOf axis="ch desOrSelf" ptType="node node" st="2 1" cnt="1 0"/>
                </dgm:if>
                <dgm:if name="Name35" axis="ch" ptType="node" func="cnt" op="equ" val="3">
                  <dgm:presOf axis="ch desOrSelf" ptType="node node" st="3 1" cnt="1 0"/>
                </dgm:if>
                <dgm:if name="Name36" axis="ch" ptType="node" func="cnt" op="equ" val="4">
                  <dgm:presOf axis="ch desOrSelf" ptType="node node" st="4 1" cnt="1 0"/>
                </dgm:if>
                <dgm:if name="Name37" axis="ch" ptType="node" func="cnt" op="equ" val="5">
                  <dgm:presOf axis="ch desOrSelf" ptType="node node" st="5 1" cnt="1 0"/>
                </dgm:if>
                <dgm:if name="Name38" axis="ch" ptType="node" func="cnt" op="equ" val="6">
                  <dgm:presOf axis="ch desOrSelf" ptType="node node" st="6 1" cnt="1 0"/>
                </dgm:if>
                <dgm:else name="Name39">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40"/>
    </dgm:choose>
    <dgm:choose name="Name41">
      <dgm:if name="Name42" axis="ch" ptType="node" func="cnt" op="gte" val="2">
        <dgm:layoutNode name="wedge2">
          <dgm:alg type="sp"/>
          <dgm:choose name="Name43">
            <dgm:if name="Name44" axis="ch" ptType="node" func="cnt" op="equ" val="2">
              <dgm:shape xmlns:r="http://schemas.openxmlformats.org/officeDocument/2006/relationships" type="pie" r:blip="">
                <dgm:adjLst>
                  <dgm:adj idx="1" val="90"/>
                  <dgm:adj idx="2" val="270"/>
                </dgm:adjLst>
              </dgm:shape>
            </dgm:if>
            <dgm:if name="Name45" axis="ch" ptType="node" func="cnt" op="equ" val="3">
              <dgm:shape xmlns:r="http://schemas.openxmlformats.org/officeDocument/2006/relationships" type="pie" r:blip="">
                <dgm:adjLst>
                  <dgm:adj idx="1" val="30"/>
                  <dgm:adj idx="2" val="150"/>
                </dgm:adjLst>
              </dgm:shape>
            </dgm:if>
            <dgm:if name="Name46" axis="ch" ptType="node" func="cnt" op="equ" val="4">
              <dgm:shape xmlns:r="http://schemas.openxmlformats.org/officeDocument/2006/relationships" type="pie" r:blip="">
                <dgm:adjLst>
                  <dgm:adj idx="1" val="0"/>
                  <dgm:adj idx="2" val="90"/>
                </dgm:adjLst>
              </dgm:shape>
            </dgm:if>
            <dgm:if name="Name47" axis="ch" ptType="node" func="cnt" op="equ" val="5">
              <dgm:shape xmlns:r="http://schemas.openxmlformats.org/officeDocument/2006/relationships" type="pie" r:blip="">
                <dgm:adjLst>
                  <dgm:adj idx="1" val="342"/>
                  <dgm:adj idx="2" val="54"/>
                </dgm:adjLst>
              </dgm:shape>
            </dgm:if>
            <dgm:if name="Name48" axis="ch" ptType="node" func="cnt" op="equ" val="6">
              <dgm:shape xmlns:r="http://schemas.openxmlformats.org/officeDocument/2006/relationships" type="pie" r:blip="">
                <dgm:adjLst>
                  <dgm:adj idx="1" val="330"/>
                  <dgm:adj idx="2" val="30"/>
                </dgm:adjLst>
              </dgm:shape>
            </dgm:if>
            <dgm:else name="Name49">
              <dgm:shape xmlns:r="http://schemas.openxmlformats.org/officeDocument/2006/relationships" type="pie" r:blip="">
                <dgm:adjLst>
                  <dgm:adj idx="1" val="321.4286"/>
                  <dgm:adj idx="2" val="12.85714"/>
                </dgm:adjLst>
              </dgm:shape>
            </dgm:else>
          </dgm:choose>
          <dgm:choose name="Name50">
            <dgm:if name="Name51" func="var" arg="dir" op="equ" val="norm">
              <dgm:presOf axis="ch desOrSelf" ptType="node node" st="2 1" cnt="1 0"/>
            </dgm:if>
            <dgm:else name="Name52">
              <dgm:choose name="Name53">
                <dgm:if name="Name54" axis="ch" ptType="node" func="cnt" op="equ" val="2">
                  <dgm:presOf axis="ch desOrSelf" ptType="node node" st="1 1" cnt="1 0"/>
                </dgm:if>
                <dgm:if name="Name55" axis="ch" ptType="node" func="cnt" op="equ" val="3">
                  <dgm:presOf axis="ch desOrSelf" ptType="node node" st="2 1" cnt="1 0"/>
                </dgm:if>
                <dgm:if name="Name56" axis="ch" ptType="node" func="cnt" op="equ" val="4">
                  <dgm:presOf axis="ch desOrSelf" ptType="node node" st="3 1" cnt="1 0"/>
                </dgm:if>
                <dgm:if name="Name57" axis="ch" ptType="node" func="cnt" op="equ" val="5">
                  <dgm:presOf axis="ch desOrSelf" ptType="node node" st="4 1" cnt="1 0"/>
                </dgm:if>
                <dgm:if name="Name58" axis="ch" ptType="node" func="cnt" op="equ" val="6">
                  <dgm:presOf axis="ch desOrSelf" ptType="node node" st="5 1" cnt="1 0"/>
                </dgm:if>
                <dgm:else name="Name59">
                  <dgm:presOf axis="ch desOrSelf" ptType="node node" st="6 1" cnt="1 0"/>
                </dgm:else>
              </dgm:choose>
            </dgm:else>
          </dgm:choose>
          <dgm:constrLst/>
          <dgm:ruleLst/>
        </dgm:layoutNode>
        <dgm:layoutNode name="dummy2a" moveWith="wedge2">
          <dgm:alg type="sp"/>
          <dgm:shape xmlns:r="http://schemas.openxmlformats.org/officeDocument/2006/relationships" r:blip="">
            <dgm:adjLst/>
          </dgm:shape>
          <dgm:presOf/>
          <dgm:constrLst>
            <dgm:constr type="w" val="1"/>
            <dgm:constr type="h" val="1"/>
          </dgm:constrLst>
          <dgm:ruleLst/>
        </dgm:layoutNode>
        <dgm:layoutNode name="dummy2b" moveWith="wedge2">
          <dgm:alg type="sp"/>
          <dgm:shape xmlns:r="http://schemas.openxmlformats.org/officeDocument/2006/relationships" r:blip="">
            <dgm:adjLst/>
          </dgm:shape>
          <dgm:presOf/>
          <dgm:constrLst>
            <dgm:constr type="w" val="1"/>
            <dgm:constr type="h" val="1"/>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60">
            <dgm:if name="Name61" func="var" arg="dir" op="equ" val="norm">
              <dgm:presOf axis="ch desOrSelf" ptType="node node" st="2 1" cnt="1 0"/>
            </dgm:if>
            <dgm:else name="Name62">
              <dgm:choose name="Name63">
                <dgm:if name="Name64" axis="ch" ptType="node" func="cnt" op="equ" val="2">
                  <dgm:presOf axis="ch desOrSelf" ptType="node node" st="1 1" cnt="1 0"/>
                </dgm:if>
                <dgm:if name="Name65" axis="ch" ptType="node" func="cnt" op="equ" val="3">
                  <dgm:presOf axis="ch desOrSelf" ptType="node node" st="2 1" cnt="1 0"/>
                </dgm:if>
                <dgm:if name="Name66" axis="ch" ptType="node" func="cnt" op="equ" val="4">
                  <dgm:presOf axis="ch desOrSelf" ptType="node node" st="3 1" cnt="1 0"/>
                </dgm:if>
                <dgm:if name="Name67" axis="ch" ptType="node" func="cnt" op="equ" val="5">
                  <dgm:presOf axis="ch desOrSelf" ptType="node node" st="4 1" cnt="1 0"/>
                </dgm:if>
                <dgm:if name="Name68" axis="ch" ptType="node" func="cnt" op="equ" val="6">
                  <dgm:presOf axis="ch desOrSelf" ptType="node node" st="5 1" cnt="1 0"/>
                </dgm:if>
                <dgm:else name="Name69">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70"/>
    </dgm:choose>
    <dgm:choose name="Name71">
      <dgm:if name="Name72" axis="ch" ptType="node" func="cnt" op="gte" val="3">
        <dgm:layoutNode name="wedge3">
          <dgm:alg type="sp"/>
          <dgm:choose name="Name73">
            <dgm:if name="Name74" axis="ch" ptType="node" func="cnt" op="equ" val="3">
              <dgm:shape xmlns:r="http://schemas.openxmlformats.org/officeDocument/2006/relationships" type="pie" r:blip="">
                <dgm:adjLst>
                  <dgm:adj idx="1" val="150"/>
                  <dgm:adj idx="2" val="270"/>
                </dgm:adjLst>
              </dgm:shape>
            </dgm:if>
            <dgm:if name="Name75" axis="ch" ptType="node" func="cnt" op="equ" val="4">
              <dgm:shape xmlns:r="http://schemas.openxmlformats.org/officeDocument/2006/relationships" type="pie" r:blip="">
                <dgm:adjLst>
                  <dgm:adj idx="1" val="90"/>
                  <dgm:adj idx="2" val="180"/>
                </dgm:adjLst>
              </dgm:shape>
            </dgm:if>
            <dgm:if name="Name76" axis="ch" ptType="node" func="cnt" op="equ" val="5">
              <dgm:shape xmlns:r="http://schemas.openxmlformats.org/officeDocument/2006/relationships" type="pie" r:blip="">
                <dgm:adjLst>
                  <dgm:adj idx="1" val="54"/>
                  <dgm:adj idx="2" val="126"/>
                </dgm:adjLst>
              </dgm:shape>
            </dgm:if>
            <dgm:if name="Name77" axis="ch" ptType="node" func="cnt" op="equ" val="6">
              <dgm:shape xmlns:r="http://schemas.openxmlformats.org/officeDocument/2006/relationships" type="pie" r:blip="">
                <dgm:adjLst>
                  <dgm:adj idx="1" val="30"/>
                  <dgm:adj idx="2" val="90"/>
                </dgm:adjLst>
              </dgm:shape>
            </dgm:if>
            <dgm:else name="Name78">
              <dgm:shape xmlns:r="http://schemas.openxmlformats.org/officeDocument/2006/relationships" type="pie" r:blip="">
                <dgm:adjLst>
                  <dgm:adj idx="1" val="12.85714"/>
                  <dgm:adj idx="2" val="64.28571"/>
                </dgm:adjLst>
              </dgm:shape>
            </dgm:else>
          </dgm:choose>
          <dgm:choose name="Name79">
            <dgm:if name="Name80" func="var" arg="dir" op="equ" val="norm">
              <dgm:presOf axis="ch desOrSelf" ptType="node node" st="3 1" cnt="1 0"/>
            </dgm:if>
            <dgm:else name="Name81">
              <dgm:choose name="Name82">
                <dgm:if name="Name83" axis="ch" ptType="node" func="cnt" op="equ" val="3">
                  <dgm:presOf axis="ch desOrSelf" ptType="node node" st="1 1" cnt="1 0"/>
                </dgm:if>
                <dgm:if name="Name84" axis="ch" ptType="node" func="cnt" op="equ" val="4">
                  <dgm:presOf axis="ch desOrSelf" ptType="node node" st="2 1" cnt="1 0"/>
                </dgm:if>
                <dgm:if name="Name85" axis="ch" ptType="node" func="cnt" op="equ" val="5">
                  <dgm:presOf axis="ch desOrSelf" ptType="node node" st="3 1" cnt="1 0"/>
                </dgm:if>
                <dgm:if name="Name86" axis="ch" ptType="node" func="cnt" op="equ" val="6">
                  <dgm:presOf axis="ch desOrSelf" ptType="node node" st="4 1" cnt="1 0"/>
                </dgm:if>
                <dgm:else name="Name87">
                  <dgm:presOf axis="ch desOrSelf" ptType="node node" st="5 1" cnt="1 0"/>
                </dgm:else>
              </dgm:choose>
            </dgm:else>
          </dgm:choose>
          <dgm:constrLst/>
          <dgm:ruleLst/>
        </dgm:layoutNode>
        <dgm:layoutNode name="dummy3a" moveWith="wedge3">
          <dgm:alg type="sp"/>
          <dgm:shape xmlns:r="http://schemas.openxmlformats.org/officeDocument/2006/relationships" r:blip="">
            <dgm:adjLst/>
          </dgm:shape>
          <dgm:presOf/>
          <dgm:constrLst>
            <dgm:constr type="w" val="1"/>
            <dgm:constr type="h" val="1"/>
          </dgm:constrLst>
          <dgm:ruleLst/>
        </dgm:layoutNode>
        <dgm:layoutNode name="dummy3b" moveWith="wedge3">
          <dgm:alg type="sp"/>
          <dgm:shape xmlns:r="http://schemas.openxmlformats.org/officeDocument/2006/relationships" r:blip="">
            <dgm:adjLst/>
          </dgm:shape>
          <dgm:presOf/>
          <dgm:constrLst>
            <dgm:constr type="w" val="1"/>
            <dgm:constr type="h" val="1"/>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88">
            <dgm:if name="Name89" func="var" arg="dir" op="equ" val="norm">
              <dgm:presOf axis="ch desOrSelf" ptType="node node" st="3 1" cnt="1 0"/>
            </dgm:if>
            <dgm:else name="Name90">
              <dgm:choose name="Name91">
                <dgm:if name="Name92" axis="ch" ptType="node" func="cnt" op="equ" val="3">
                  <dgm:presOf axis="ch desOrSelf" ptType="node node" st="1 1" cnt="1 0"/>
                </dgm:if>
                <dgm:if name="Name93" axis="ch" ptType="node" func="cnt" op="equ" val="4">
                  <dgm:presOf axis="ch desOrSelf" ptType="node node" st="2 1" cnt="1 0"/>
                </dgm:if>
                <dgm:if name="Name94" axis="ch" ptType="node" func="cnt" op="equ" val="5">
                  <dgm:presOf axis="ch desOrSelf" ptType="node node" st="3 1" cnt="1 0"/>
                </dgm:if>
                <dgm:if name="Name95" axis="ch" ptType="node" func="cnt" op="equ" val="6">
                  <dgm:presOf axis="ch desOrSelf" ptType="node node" st="4 1" cnt="1 0"/>
                </dgm:if>
                <dgm:else name="Name96">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97"/>
    </dgm:choose>
    <dgm:choose name="Name98">
      <dgm:if name="Name99" axis="ch" ptType="node" func="cnt" op="gte" val="4">
        <dgm:layoutNode name="wedge4">
          <dgm:alg type="sp"/>
          <dgm:choose name="Name100">
            <dgm:if name="Name101" axis="ch" ptType="node" func="cnt" op="equ" val="4">
              <dgm:shape xmlns:r="http://schemas.openxmlformats.org/officeDocument/2006/relationships" type="pie" r:blip="">
                <dgm:adjLst>
                  <dgm:adj idx="1" val="180"/>
                  <dgm:adj idx="2" val="270"/>
                </dgm:adjLst>
              </dgm:shape>
            </dgm:if>
            <dgm:if name="Name102" axis="ch" ptType="node" func="cnt" op="equ" val="5">
              <dgm:shape xmlns:r="http://schemas.openxmlformats.org/officeDocument/2006/relationships" type="pie" r:blip="">
                <dgm:adjLst>
                  <dgm:adj idx="1" val="126"/>
                  <dgm:adj idx="2" val="198"/>
                </dgm:adjLst>
              </dgm:shape>
            </dgm:if>
            <dgm:if name="Name103" axis="ch" ptType="node" func="cnt" op="equ" val="6">
              <dgm:shape xmlns:r="http://schemas.openxmlformats.org/officeDocument/2006/relationships" type="pie" r:blip="">
                <dgm:adjLst>
                  <dgm:adj idx="1" val="90"/>
                  <dgm:adj idx="2" val="150"/>
                </dgm:adjLst>
              </dgm:shape>
            </dgm:if>
            <dgm:else name="Name104">
              <dgm:shape xmlns:r="http://schemas.openxmlformats.org/officeDocument/2006/relationships" type="pie" r:blip="">
                <dgm:adjLst>
                  <dgm:adj idx="1" val="64.2871"/>
                  <dgm:adj idx="2" val="115.7143"/>
                </dgm:adjLst>
              </dgm:shape>
            </dgm:else>
          </dgm:choose>
          <dgm:choose name="Name105">
            <dgm:if name="Name106" func="var" arg="dir" op="equ" val="norm">
              <dgm:presOf axis="ch desOrSelf" ptType="node node" st="4 1" cnt="1 0"/>
            </dgm:if>
            <dgm:else name="Name107">
              <dgm:choose name="Name108">
                <dgm:if name="Name109" axis="ch" ptType="node" func="cnt" op="equ" val="4">
                  <dgm:presOf axis="ch desOrSelf" ptType="node node" st="1 1" cnt="1 0"/>
                </dgm:if>
                <dgm:if name="Name110" axis="ch" ptType="node" func="cnt" op="equ" val="5">
                  <dgm:presOf axis="ch desOrSelf" ptType="node node" st="2 1" cnt="1 0"/>
                </dgm:if>
                <dgm:if name="Name111" axis="ch" ptType="node" func="cnt" op="equ" val="6">
                  <dgm:presOf axis="ch desOrSelf" ptType="node node" st="3 1" cnt="1 0"/>
                </dgm:if>
                <dgm:else name="Name112">
                  <dgm:presOf axis="ch desOrSelf" ptType="node node" st="4 1" cnt="1 0"/>
                </dgm:else>
              </dgm:choose>
            </dgm:else>
          </dgm:choose>
          <dgm:constrLst/>
          <dgm:ruleLst/>
        </dgm:layoutNode>
        <dgm:layoutNode name="dummy4a" moveWith="wedge4">
          <dgm:alg type="sp"/>
          <dgm:shape xmlns:r="http://schemas.openxmlformats.org/officeDocument/2006/relationships" r:blip="">
            <dgm:adjLst/>
          </dgm:shape>
          <dgm:presOf/>
          <dgm:constrLst>
            <dgm:constr type="w" val="1"/>
            <dgm:constr type="h" val="1"/>
          </dgm:constrLst>
          <dgm:ruleLst/>
        </dgm:layoutNode>
        <dgm:layoutNode name="dummy4b" moveWith="wedge4">
          <dgm:alg type="sp"/>
          <dgm:shape xmlns:r="http://schemas.openxmlformats.org/officeDocument/2006/relationships" r:blip="">
            <dgm:adjLst/>
          </dgm:shape>
          <dgm:presOf/>
          <dgm:constrLst>
            <dgm:constr type="w" val="1"/>
            <dgm:constr type="h" val="1"/>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13">
            <dgm:if name="Name114" func="var" arg="dir" op="equ" val="norm">
              <dgm:presOf axis="ch desOrSelf" ptType="node node" st="4 1" cnt="1 0"/>
            </dgm:if>
            <dgm:else name="Name115">
              <dgm:choose name="Name116">
                <dgm:if name="Name117" axis="ch" ptType="node" func="cnt" op="equ" val="4">
                  <dgm:presOf axis="ch desOrSelf" ptType="node node" st="1 1" cnt="1 0"/>
                </dgm:if>
                <dgm:if name="Name118" axis="ch" ptType="node" func="cnt" op="equ" val="5">
                  <dgm:presOf axis="ch desOrSelf" ptType="node node" st="2 1" cnt="1 0"/>
                </dgm:if>
                <dgm:if name="Name119" axis="ch" ptType="node" func="cnt" op="equ" val="6">
                  <dgm:presOf axis="ch desOrSelf" ptType="node node" st="3 1" cnt="1 0"/>
                </dgm:if>
                <dgm:else name="Name120">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21"/>
    </dgm:choose>
    <dgm:choose name="Name122">
      <dgm:if name="Name123" axis="ch" ptType="node" func="cnt" op="gte" val="5">
        <dgm:layoutNode name="wedge5">
          <dgm:alg type="sp"/>
          <dgm:choose name="Name124">
            <dgm:if name="Name125" axis="ch" ptType="node" func="cnt" op="equ" val="5">
              <dgm:shape xmlns:r="http://schemas.openxmlformats.org/officeDocument/2006/relationships" type="pie" r:blip="">
                <dgm:adjLst>
                  <dgm:adj idx="1" val="198"/>
                  <dgm:adj idx="2" val="270"/>
                </dgm:adjLst>
              </dgm:shape>
            </dgm:if>
            <dgm:if name="Name126" axis="ch" ptType="node" func="cnt" op="equ" val="6">
              <dgm:shape xmlns:r="http://schemas.openxmlformats.org/officeDocument/2006/relationships" type="pie" r:blip="">
                <dgm:adjLst>
                  <dgm:adj idx="1" val="150"/>
                  <dgm:adj idx="2" val="210"/>
                </dgm:adjLst>
              </dgm:shape>
            </dgm:if>
            <dgm:else name="Name127">
              <dgm:shape xmlns:r="http://schemas.openxmlformats.org/officeDocument/2006/relationships" type="pie" r:blip="">
                <dgm:adjLst>
                  <dgm:adj idx="1" val="115.7143"/>
                  <dgm:adj idx="2" val="167.1429"/>
                </dgm:adjLst>
              </dgm:shape>
            </dgm:else>
          </dgm:choose>
          <dgm:choose name="Name128">
            <dgm:if name="Name129" func="var" arg="dir" op="equ" val="norm">
              <dgm:presOf axis="ch desOrSelf" ptType="node node" st="5 1" cnt="1 0"/>
            </dgm:if>
            <dgm:else name="Name130">
              <dgm:choose name="Name131">
                <dgm:if name="Name132" axis="ch" ptType="node" func="cnt" op="equ" val="5">
                  <dgm:presOf axis="ch desOrSelf" ptType="node node" st="1 1" cnt="1 0"/>
                </dgm:if>
                <dgm:if name="Name133" axis="ch" ptType="node" func="cnt" op="equ" val="6">
                  <dgm:presOf axis="ch desOrSelf" ptType="node node" st="2 1" cnt="1 0"/>
                </dgm:if>
                <dgm:else name="Name134">
                  <dgm:presOf axis="ch desOrSelf" ptType="node node" st="3 1" cnt="1 0"/>
                </dgm:else>
              </dgm:choose>
            </dgm:else>
          </dgm:choose>
          <dgm:constrLst/>
          <dgm:ruleLst/>
        </dgm:layoutNode>
        <dgm:layoutNode name="dummy5a" moveWith="wedge5">
          <dgm:alg type="sp"/>
          <dgm:shape xmlns:r="http://schemas.openxmlformats.org/officeDocument/2006/relationships" r:blip="">
            <dgm:adjLst/>
          </dgm:shape>
          <dgm:presOf/>
          <dgm:constrLst>
            <dgm:constr type="w" val="1"/>
            <dgm:constr type="h" val="1"/>
          </dgm:constrLst>
          <dgm:ruleLst/>
        </dgm:layoutNode>
        <dgm:layoutNode name="dummy5b" moveWith="wedge5">
          <dgm:alg type="sp"/>
          <dgm:shape xmlns:r="http://schemas.openxmlformats.org/officeDocument/2006/relationships" r:blip="">
            <dgm:adjLst/>
          </dgm:shape>
          <dgm:presOf/>
          <dgm:constrLst>
            <dgm:constr type="w" val="1"/>
            <dgm:constr type="h" val="1"/>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35">
            <dgm:if name="Name136" func="var" arg="dir" op="equ" val="norm">
              <dgm:presOf axis="ch desOrSelf" ptType="node node" st="5 1" cnt="1 0"/>
            </dgm:if>
            <dgm:else name="Name137">
              <dgm:choose name="Name138">
                <dgm:if name="Name139" axis="ch" ptType="node" func="cnt" op="equ" val="5">
                  <dgm:presOf axis="ch desOrSelf" ptType="node node" st="1 1" cnt="1 0"/>
                </dgm:if>
                <dgm:if name="Name140" axis="ch" ptType="node" func="cnt" op="equ" val="6">
                  <dgm:presOf axis="ch desOrSelf" ptType="node node" st="2 1" cnt="1 0"/>
                </dgm:if>
                <dgm:else name="Name141">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42"/>
    </dgm:choose>
    <dgm:choose name="Name143">
      <dgm:if name="Name144" axis="ch" ptType="node" func="cnt" op="gte" val="6">
        <dgm:layoutNode name="wedge6">
          <dgm:alg type="sp"/>
          <dgm:choose name="Name145">
            <dgm:if name="Name146" axis="ch" ptType="node" func="cnt" op="equ" val="6">
              <dgm:shape xmlns:r="http://schemas.openxmlformats.org/officeDocument/2006/relationships" type="pie" r:blip="">
                <dgm:adjLst>
                  <dgm:adj idx="1" val="210"/>
                  <dgm:adj idx="2" val="270"/>
                </dgm:adjLst>
              </dgm:shape>
            </dgm:if>
            <dgm:else name="Name147">
              <dgm:shape xmlns:r="http://schemas.openxmlformats.org/officeDocument/2006/relationships" type="pie" r:blip="">
                <dgm:adjLst>
                  <dgm:adj idx="1" val="167.1429"/>
                  <dgm:adj idx="2" val="218.5714"/>
                </dgm:adjLst>
              </dgm:shape>
            </dgm:else>
          </dgm:choose>
          <dgm:choose name="Name148">
            <dgm:if name="Name149" func="var" arg="dir" op="equ" val="norm">
              <dgm:presOf axis="ch desOrSelf" ptType="node node" st="6 1" cnt="1 0"/>
            </dgm:if>
            <dgm:else name="Name150">
              <dgm:choose name="Name151">
                <dgm:if name="Name152" axis="ch" ptType="node" func="cnt" op="equ" val="6">
                  <dgm:presOf axis="ch desOrSelf" ptType="node node" st="1 1" cnt="1 0"/>
                </dgm:if>
                <dgm:else name="Name153">
                  <dgm:presOf axis="ch desOrSelf" ptType="node node" st="2 1" cnt="1 0"/>
                </dgm:else>
              </dgm:choose>
            </dgm:else>
          </dgm:choose>
          <dgm:constrLst/>
          <dgm:ruleLst/>
        </dgm:layoutNode>
        <dgm:layoutNode name="dummy6a" moveWith="wedge6">
          <dgm:alg type="sp"/>
          <dgm:shape xmlns:r="http://schemas.openxmlformats.org/officeDocument/2006/relationships" r:blip="">
            <dgm:adjLst/>
          </dgm:shape>
          <dgm:presOf/>
          <dgm:constrLst>
            <dgm:constr type="w" val="1"/>
            <dgm:constr type="h" val="1"/>
          </dgm:constrLst>
          <dgm:ruleLst/>
        </dgm:layoutNode>
        <dgm:layoutNode name="dummy6b" moveWith="wedge6">
          <dgm:alg type="sp"/>
          <dgm:shape xmlns:r="http://schemas.openxmlformats.org/officeDocument/2006/relationships" r:blip="">
            <dgm:adjLst/>
          </dgm:shape>
          <dgm:presOf/>
          <dgm:constrLst>
            <dgm:constr type="w" val="1"/>
            <dgm:constr type="h" val="1"/>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54">
            <dgm:if name="Name155" func="var" arg="dir" op="equ" val="norm">
              <dgm:presOf axis="ch desOrSelf" ptType="node node" st="6 1" cnt="1 0"/>
            </dgm:if>
            <dgm:else name="Name156">
              <dgm:choose name="Name157">
                <dgm:if name="Name158" axis="ch" ptType="node" func="cnt" op="equ" val="6">
                  <dgm:presOf axis="ch desOrSelf" ptType="node node" st="1 1" cnt="1 0"/>
                </dgm:if>
                <dgm:else name="Name159">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0"/>
    </dgm:choose>
    <dgm:choose name="Name161">
      <dgm:if name="Name162" axis="ch" ptType="node" func="cnt" op="gte" val="7">
        <dgm:layoutNode name="wedge7">
          <dgm:alg type="sp"/>
          <dgm:shape xmlns:r="http://schemas.openxmlformats.org/officeDocument/2006/relationships" type="pie" r:blip="">
            <dgm:adjLst>
              <dgm:adj idx="1" val="218.5714"/>
              <dgm:adj idx="2" val="270"/>
            </dgm:adjLst>
          </dgm:shape>
          <dgm:choose name="Name163">
            <dgm:if name="Name164" func="var" arg="dir" op="equ" val="norm">
              <dgm:presOf axis="ch desOrSelf" ptType="node node" st="7 1" cnt="1 0"/>
            </dgm:if>
            <dgm:else name="Name165">
              <dgm:presOf axis="ch desOrSelf" ptType="node node" st="1 1" cnt="1 0"/>
            </dgm:else>
          </dgm:choose>
          <dgm:constrLst/>
          <dgm:ruleLst/>
        </dgm:layoutNode>
        <dgm:layoutNode name="dummy7a" moveWith="wedge7">
          <dgm:alg type="sp"/>
          <dgm:shape xmlns:r="http://schemas.openxmlformats.org/officeDocument/2006/relationships" r:blip="">
            <dgm:adjLst/>
          </dgm:shape>
          <dgm:presOf/>
          <dgm:constrLst>
            <dgm:constr type="w" val="1"/>
            <dgm:constr type="h" val="1"/>
          </dgm:constrLst>
          <dgm:ruleLst/>
        </dgm:layoutNode>
        <dgm:layoutNode name="dummy7b" moveWith="wedge7">
          <dgm:alg type="sp"/>
          <dgm:shape xmlns:r="http://schemas.openxmlformats.org/officeDocument/2006/relationships" r:blip="">
            <dgm:adjLst/>
          </dgm:shape>
          <dgm:presOf/>
          <dgm:constrLst>
            <dgm:constr type="w" val="1"/>
            <dgm:constr type="h" val="1"/>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66">
            <dgm:if name="Name167" func="var" arg="dir" op="equ" val="norm">
              <dgm:presOf axis="ch desOrSelf" ptType="node node" st="7 1" cnt="1 0"/>
            </dgm:if>
            <dgm:else name="Name168">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9"/>
    </dgm:choose>
    <dgm:choose name="Name170">
      <dgm:if name="Name171" axis="ch" ptType="node" func="cnt" op="equ" val="1">
        <dgm:forEach name="Name172" axis="ch" ptType="sibTrans" hideLastTrans="0" cnt="1">
          <dgm:layoutNode name="arrowWedge1single" styleLbl="fgSibTrans2D1">
            <dgm:choose name="Name173">
              <dgm:if name="Name174" func="var" arg="dir" op="equ" val="norm">
                <dgm:alg type="conn">
                  <dgm:param type="connRout" val="longCurve"/>
                  <dgm:param type="srcNode" val="dummy1a"/>
                  <dgm:param type="dstNode" val="dummy1b"/>
                  <dgm:param type="begPts" val="tL"/>
                  <dgm:param type="endPts" val="tR"/>
                  <dgm:param type="begSty" val="arr"/>
                  <dgm:param type="endSty" val="noArr"/>
                </dgm:alg>
              </dgm:if>
              <dgm:else name="Name175">
                <dgm:alg type="conn">
                  <dgm:param type="connRout" val="longCurve"/>
                  <dgm:param type="srcNode" val="dummy1a"/>
                  <dgm:param type="dstNode" val="dummy1b"/>
                  <dgm:param type="begPts" val="tL"/>
                  <dgm:param type="endPts" val="tR"/>
                  <dgm:param type="begSty" val="noArr"/>
                  <dgm:param type="endSty" val="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if name="Name176" axis="ch" ptType="node" func="cnt" op="gte" val="2">
        <dgm:forEach name="Name177" axis="ch" ptType="sibTrans" hideLastTrans="0" cnt="1">
          <dgm:layoutNode name="arrowWedge1" styleLbl="fgSibTrans2D1">
            <dgm:choose name="Name178">
              <dgm:if name="Name179" func="var" arg="dir" op="equ" val="norm">
                <dgm:alg type="conn">
                  <dgm:param type="connRout" val="curve"/>
                  <dgm:param type="srcNode" val="dummy1a"/>
                  <dgm:param type="dstNode" val="dummy1b"/>
                  <dgm:param type="begPts" val="tL"/>
                  <dgm:param type="endPts" val="tL"/>
                  <dgm:param type="begSty" val="noArr"/>
                  <dgm:param type="endSty" val="arr"/>
                </dgm:alg>
              </dgm:if>
              <dgm:else name="Name180">
                <dgm:alg type="conn">
                  <dgm:param type="connRout" val="curve"/>
                  <dgm:param type="srcNode" val="dummy1a"/>
                  <dgm:param type="dstNode" val="dummy1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else name="Name181"/>
    </dgm:choose>
    <dgm:forEach name="Name182" axis="ch" ptType="sibTrans" hideLastTrans="0" st="2" cnt="1">
      <dgm:layoutNode name="arrowWedge2" styleLbl="fgSibTrans2D1">
        <dgm:choose name="Name183">
          <dgm:if name="Name184" func="var" arg="dir" op="equ" val="norm">
            <dgm:alg type="conn">
              <dgm:param type="connRout" val="curve"/>
              <dgm:param type="srcNode" val="dummy2a"/>
              <dgm:param type="dstNode" val="dummy2b"/>
              <dgm:param type="begPts" val="tL"/>
              <dgm:param type="endPts" val="tL"/>
              <dgm:param type="begSty" val="noArr"/>
              <dgm:param type="endSty" val="arr"/>
            </dgm:alg>
          </dgm:if>
          <dgm:else name="Name185">
            <dgm:alg type="conn">
              <dgm:param type="connRout" val="curve"/>
              <dgm:param type="srcNode" val="dummy2a"/>
              <dgm:param type="dstNode" val="dummy2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86" axis="ch" ptType="sibTrans" hideLastTrans="0" st="3" cnt="1">
      <dgm:layoutNode name="arrowWedge3" styleLbl="fgSibTrans2D1">
        <dgm:choose name="Name187">
          <dgm:if name="Name188" func="var" arg="dir" op="equ" val="norm">
            <dgm:alg type="conn">
              <dgm:param type="connRout" val="curve"/>
              <dgm:param type="srcNode" val="dummy3a"/>
              <dgm:param type="dstNode" val="dummy3b"/>
              <dgm:param type="begPts" val="tL"/>
              <dgm:param type="endPts" val="tL"/>
              <dgm:param type="begSty" val="noArr"/>
              <dgm:param type="endSty" val="arr"/>
            </dgm:alg>
          </dgm:if>
          <dgm:else name="Name189">
            <dgm:alg type="conn">
              <dgm:param type="connRout" val="curve"/>
              <dgm:param type="srcNode" val="dummy3a"/>
              <dgm:param type="dstNode" val="dummy3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0" axis="ch" ptType="sibTrans" hideLastTrans="0" st="4" cnt="1">
      <dgm:layoutNode name="arrowWedge4" styleLbl="fgSibTrans2D1">
        <dgm:choose name="Name191">
          <dgm:if name="Name192" func="var" arg="dir" op="equ" val="norm">
            <dgm:alg type="conn">
              <dgm:param type="connRout" val="curve"/>
              <dgm:param type="srcNode" val="dummy4a"/>
              <dgm:param type="dstNode" val="dummy4b"/>
              <dgm:param type="begPts" val="tL"/>
              <dgm:param type="endPts" val="tL"/>
              <dgm:param type="begSty" val="noArr"/>
              <dgm:param type="endSty" val="arr"/>
            </dgm:alg>
          </dgm:if>
          <dgm:else name="Name193">
            <dgm:alg type="conn">
              <dgm:param type="connRout" val="curve"/>
              <dgm:param type="srcNode" val="dummy4a"/>
              <dgm:param type="dstNode" val="dummy4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4" axis="ch" ptType="sibTrans" hideLastTrans="0" st="5" cnt="1">
      <dgm:layoutNode name="arrowWedge5" styleLbl="fgSibTrans2D1">
        <dgm:choose name="Name195">
          <dgm:if name="Name196" func="var" arg="dir" op="equ" val="norm">
            <dgm:alg type="conn">
              <dgm:param type="connRout" val="curve"/>
              <dgm:param type="srcNode" val="dummy5a"/>
              <dgm:param type="dstNode" val="dummy5b"/>
              <dgm:param type="begPts" val="tL"/>
              <dgm:param type="endPts" val="tL"/>
              <dgm:param type="begSty" val="noArr"/>
              <dgm:param type="endSty" val="arr"/>
            </dgm:alg>
          </dgm:if>
          <dgm:else name="Name197">
            <dgm:alg type="conn">
              <dgm:param type="connRout" val="curve"/>
              <dgm:param type="srcNode" val="dummy5a"/>
              <dgm:param type="dstNode" val="dummy5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8" axis="ch" ptType="sibTrans" hideLastTrans="0" st="6" cnt="1">
      <dgm:layoutNode name="arrowWedge6" styleLbl="fgSibTrans2D1">
        <dgm:choose name="Name199">
          <dgm:if name="Name200" func="var" arg="dir" op="equ" val="norm">
            <dgm:alg type="conn">
              <dgm:param type="connRout" val="curve"/>
              <dgm:param type="srcNode" val="dummy6a"/>
              <dgm:param type="dstNode" val="dummy6b"/>
              <dgm:param type="begPts" val="tL"/>
              <dgm:param type="endPts" val="tL"/>
              <dgm:param type="begSty" val="noArr"/>
              <dgm:param type="endSty" val="arr"/>
            </dgm:alg>
          </dgm:if>
          <dgm:else name="Name201">
            <dgm:alg type="conn">
              <dgm:param type="connRout" val="curve"/>
              <dgm:param type="srcNode" val="dummy6a"/>
              <dgm:param type="dstNode" val="dummy6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202" axis="ch" ptType="sibTrans" hideLastTrans="0" st="7" cnt="1">
      <dgm:layoutNode name="arrowWedge7" styleLbl="fgSibTrans2D1">
        <dgm:choose name="Name203">
          <dgm:if name="Name204" func="var" arg="dir" op="equ" val="norm">
            <dgm:alg type="conn">
              <dgm:param type="connRout" val="curve"/>
              <dgm:param type="srcNode" val="dummy7a"/>
              <dgm:param type="dstNode" val="dummy7b"/>
              <dgm:param type="begPts" val="tL"/>
              <dgm:param type="endPts" val="tL"/>
              <dgm:param type="begSty" val="noArr"/>
              <dgm:param type="endSty" val="arr"/>
            </dgm:alg>
          </dgm:if>
          <dgm:else name="Name205">
            <dgm:alg type="conn">
              <dgm:param type="connRout" val="curve"/>
              <dgm:param type="srcNode" val="dummy7a"/>
              <dgm:param type="dstNode" val="dummy7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layoutNode>
</dgm:layoutDef>
</file>

<file path=ppt/diagrams/layout4.xml><?xml version="1.0" encoding="utf-8"?>
<dgm:layoutDef xmlns:dgm="http://schemas.openxmlformats.org/drawingml/2006/diagram" xmlns:a="http://schemas.openxmlformats.org/drawingml/2006/main" uniqueId="urn:microsoft.com/office/officeart/2005/8/layout/cycle8">
  <dgm:title val=""/>
  <dgm:desc val=""/>
  <dgm:catLst>
    <dgm:cat type="cycle" pri="7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clrData>
  <dgm:layoutNode name="compositeShape">
    <dgm:varLst>
      <dgm:chMax val="7"/>
      <dgm:dir/>
      <dgm:resizeHandles val="exact"/>
    </dgm:varLst>
    <dgm:alg type="composite">
      <dgm:param type="horzAlign" val="ctr"/>
      <dgm:param type="vertAlign" val="mid"/>
      <dgm:param type="ar" val="1"/>
    </dgm:alg>
    <dgm:shape xmlns:r="http://schemas.openxmlformats.org/officeDocument/2006/relationships" r:blip="">
      <dgm:adjLst/>
    </dgm:shape>
    <dgm:presOf/>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dummy1a" refType="w" fact="0.5"/>
          <dgm:constr type="t" for="ch" forName="dummy1a" refType="h" fact="0.08"/>
          <dgm:constr type="l" for="ch" forName="dummy1b" refType="w" fact="0.5"/>
          <dgm:constr type="t" for="ch" forName="dummy1b" refType="h" fact="0.08"/>
          <dgm:constr type="l" for="ch" forName="wedge1Tx" refType="w" fact="0.22"/>
          <dgm:constr type="t" for="ch" forName="wedge1Tx" refType="h" fact="0.22"/>
          <dgm:constr type="w" for="ch" forName="wedge1Tx" refType="w" fact="0.56"/>
          <dgm:constr type="h" for="ch" forName="wedge1Tx" refType="h" fact="0.56"/>
          <dgm:constr type="h" for="ch" forName="arrowWedge1single" refType="w" fact="0.08"/>
          <dgm:constr type="diam" for="ch" forName="arrowWedge1single" refType="w" fact="0.84"/>
          <dgm:constr type="l" for="ch" forName="arrowWedge1single" refType="w" fact="0.5"/>
          <dgm:constr type="t" for="ch" forName="arrowWedge1single" refType="w" fact="0.5"/>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dummy1a" refType="w" fact="0.52"/>
          <dgm:constr type="t" for="ch" forName="dummy1a" refType="h" fact="0.08"/>
          <dgm:constr type="l" for="ch" forName="dummy1b" refType="w" fact="0.52"/>
          <dgm:constr type="t" for="ch" forName="dummy1b" refType="h" fact="0.92"/>
          <dgm:constr type="l" for="ch" forName="wedge1Tx" refType="w" fact="0.559"/>
          <dgm:constr type="t" for="ch" forName="wedge1Tx" refType="h" fact="0.3"/>
          <dgm:constr type="w" for="ch" forName="wedge1Tx" refType="w" fact="0.3"/>
          <dgm:constr type="h" for="ch" forName="wedge1Tx" refType="h" fact="0.4"/>
          <dgm:constr type="l" for="ch" forName="wedge2" refType="w" fact="0.06"/>
          <dgm:constr type="t" for="ch" forName="wedge2" refType="w" fact="0.08"/>
          <dgm:constr type="w" for="ch" forName="wedge2" refType="w" fact="0.84"/>
          <dgm:constr type="h" for="ch" forName="wedge2" refType="h" fact="0.84"/>
          <dgm:constr type="l" for="ch" forName="dummy2a" refType="w" fact="0.48"/>
          <dgm:constr type="t" for="ch" forName="dummy2a" refType="h" fact="0.92"/>
          <dgm:constr type="l" for="ch" forName="dummy2b" refType="w" fact="0.48"/>
          <dgm:constr type="t" for="ch" forName="dummy2b" refType="h" fact="0.08"/>
          <dgm:constr type="r" for="ch" forName="wedge2Tx" refType="w" fact="0.441"/>
          <dgm:constr type="t" for="ch" forName="wedge2Tx" refType="h" fact="0.3"/>
          <dgm:constr type="w" for="ch" forName="wedge2Tx" refType="w" fact="0.3"/>
          <dgm:constr type="h" for="ch" forName="wedge2Tx" refType="h" fact="0.4"/>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primFontSz" for="ch" ptType="node" op="equ"/>
        </dgm:constrLst>
      </dgm:if>
      <dgm:if name="Name3" axis="ch" ptType="node" func="cnt" op="equ" val="3">
        <dgm:constrLst>
          <dgm:constr type="l" for="ch" forName="wedge1" refType="w" fact="0.0973"/>
          <dgm:constr type="t" for="ch" forName="wedge1" refType="w" fact="0.07"/>
          <dgm:constr type="w" for="ch" forName="wedge1" refType="w" fact="0.84"/>
          <dgm:constr type="h" for="ch" forName="wedge1" refType="h" fact="0.84"/>
          <dgm:constr type="l" for="ch" forName="dummy1a" refType="w" fact="0.5173"/>
          <dgm:constr type="t" for="ch" forName="dummy1a" refType="h" fact="0.07"/>
          <dgm:constr type="l" for="ch" forName="dummy1b" refType="w" fact="0.8811"/>
          <dgm:constr type="t" for="ch" forName="dummy1b" refType="h" fact="0.7"/>
          <dgm:constr type="l" for="ch" forName="wedge1Tx" refType="w" fact="0.54"/>
          <dgm:constr type="t" for="ch" forName="wedge1Tx" refType="h" fact="0.248"/>
          <dgm:constr type="w" for="ch" forName="wedge1Tx" refType="w" fact="0.3"/>
          <dgm:constr type="h" for="ch" forName="wedge1Tx" refType="h" fact="0.25"/>
          <dgm:constr type="l" for="ch" forName="wedge2" refType="w" fact="0.08"/>
          <dgm:constr type="t" for="ch" forName="wedge2" refType="w" fact="0.1"/>
          <dgm:constr type="w" for="ch" forName="wedge2" refType="w" fact="0.84"/>
          <dgm:constr type="h" for="ch" forName="wedge2" refType="h" fact="0.84"/>
          <dgm:constr type="l" for="ch" forName="dummy2a" refType="w" fact="0.8637"/>
          <dgm:constr type="t" for="ch" forName="dummy2a" refType="h" fact="0.73"/>
          <dgm:constr type="l" for="ch" forName="dummy2b" refType="w" fact="0.1363"/>
          <dgm:constr type="t" for="ch" forName="dummy2b" refType="h" fact="0.73"/>
          <dgm:constr type="l" for="ch" forName="wedge2Tx" refType="w" fact="0.28"/>
          <dgm:constr type="t" for="ch" forName="wedge2Tx" refType="h" fact="0.645"/>
          <dgm:constr type="w" for="ch" forName="wedge2Tx" refType="w" fact="0.45"/>
          <dgm:constr type="h" for="ch" forName="wedge2Tx" refType="h" fact="0.22"/>
          <dgm:constr type="l" for="ch" forName="wedge3" refType="w" fact="0.0627"/>
          <dgm:constr type="t" for="ch" forName="wedge3" refType="w" fact="0.07"/>
          <dgm:constr type="w" for="ch" forName="wedge3" refType="w" fact="0.84"/>
          <dgm:constr type="h" for="ch" forName="wedge3" refType="h" fact="0.84"/>
          <dgm:constr type="l" for="ch" forName="dummy3a" refType="w" fact="0.1189"/>
          <dgm:constr type="t" for="ch" forName="dummy3a" refType="h" fact="0.7"/>
          <dgm:constr type="l" for="ch" forName="dummy3b" refType="w" fact="0.4827"/>
          <dgm:constr type="t" for="ch" forName="dummy3b" refType="h" fact="0.07"/>
          <dgm:constr type="r" for="ch" forName="wedge3Tx" refType="w" fact="0.46"/>
          <dgm:constr type="t" for="ch" forName="wedge3Tx" refType="h" fact="0.248"/>
          <dgm:constr type="w" for="ch" forName="wedge3Tx" refType="w" fact="0.3"/>
          <dgm:constr type="h" for="ch" forName="wedge3Tx" refType="h" fact="0.25"/>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primFontSz" for="ch" ptType="node" op="equ"/>
        </dgm:constrLst>
      </dgm:if>
      <dgm:if name="Name4" axis="ch" ptType="node" func="cnt" op="equ" val="4">
        <dgm:constrLst>
          <dgm:constr type="l" for="ch" forName="wedge1" refType="w" fact="0.0941"/>
          <dgm:constr type="t" for="ch" forName="wedge1" refType="w" fact="0.0659"/>
          <dgm:constr type="w" for="ch" forName="wedge1" refType="w" fact="0.84"/>
          <dgm:constr type="h" for="ch" forName="wedge1" refType="h" fact="0.84"/>
          <dgm:constr type="l" for="ch" forName="dummy1a" refType="w" fact="0.5141"/>
          <dgm:constr type="t" for="ch" forName="dummy1a" refType="h" fact="0.0659"/>
          <dgm:constr type="l" for="ch" forName="dummy1b" refType="w" fact="0.9341"/>
          <dgm:constr type="t" for="ch" forName="dummy1b" refType="h" fact="0.4859"/>
          <dgm:constr type="l" for="ch" forName="wedge1Tx" refType="w" fact="0.54"/>
          <dgm:constr type="t" for="ch" forName="wedge1Tx" refType="h" fact="0.24"/>
          <dgm:constr type="w" for="ch" forName="wedge1Tx" refType="w" fact="0.31"/>
          <dgm:constr type="h" for="ch" forName="wedge1Tx" refType="h" fact="0.23"/>
          <dgm:constr type="l" for="ch" forName="wedge2" refType="w" fact="0.0941"/>
          <dgm:constr type="t" for="ch" forName="wedge2" refType="w" fact="0.0941"/>
          <dgm:constr type="w" for="ch" forName="wedge2" refType="w" fact="0.84"/>
          <dgm:constr type="h" for="ch" forName="wedge2" refType="h" fact="0.84"/>
          <dgm:constr type="l" for="ch" forName="dummy2a" refType="w" fact="0.9341"/>
          <dgm:constr type="t" for="ch" forName="dummy2a" refType="h" fact="0.5141"/>
          <dgm:constr type="l" for="ch" forName="dummy2b" refType="w" fact="0.5141"/>
          <dgm:constr type="t" for="ch" forName="dummy2b" refType="h" fact="0.9341"/>
          <dgm:constr type="l" for="ch" forName="wedge2Tx" refType="w" fact="0.54"/>
          <dgm:constr type="t" for="ch" forName="wedge2Tx" refType="h" fact="0.53"/>
          <dgm:constr type="w" for="ch" forName="wedge2Tx" refType="w" fact="0.31"/>
          <dgm:constr type="h" for="ch" forName="wedge2Tx" refType="h" fact="0.23"/>
          <dgm:constr type="l" for="ch" forName="wedge3" refType="w" fact="0.0659"/>
          <dgm:constr type="t" for="ch" forName="wedge3" refType="w" fact="0.0941"/>
          <dgm:constr type="w" for="ch" forName="wedge3" refType="w" fact="0.84"/>
          <dgm:constr type="h" for="ch" forName="wedge3" refType="h" fact="0.84"/>
          <dgm:constr type="l" for="ch" forName="dummy3a" refType="w" fact="0.4859"/>
          <dgm:constr type="t" for="ch" forName="dummy3a" refType="h" fact="0.9341"/>
          <dgm:constr type="l" for="ch" forName="dummy3b" refType="w" fact="0.0659"/>
          <dgm:constr type="t" for="ch" forName="dummy3b" refType="h" fact="0.5141"/>
          <dgm:constr type="r" for="ch" forName="wedge3Tx" refType="w" fact="0.46"/>
          <dgm:constr type="t" for="ch" forName="wedge3Tx" refType="h" fact="0.53"/>
          <dgm:constr type="w" for="ch" forName="wedge3Tx" refType="w" fact="0.31"/>
          <dgm:constr type="h" for="ch" forName="wedge3Tx" refType="h" fact="0.23"/>
          <dgm:constr type="l" for="ch" forName="wedge4" refType="w" fact="0.0659"/>
          <dgm:constr type="t" for="ch" forName="wedge4" refType="h" fact="0.0659"/>
          <dgm:constr type="w" for="ch" forName="wedge4" refType="w" fact="0.84"/>
          <dgm:constr type="h" for="ch" forName="wedge4" refType="h" fact="0.84"/>
          <dgm:constr type="l" for="ch" forName="dummy4a" refType="w" fact="0.0659"/>
          <dgm:constr type="t" for="ch" forName="dummy4a" refType="h" fact="0.4859"/>
          <dgm:constr type="l" for="ch" forName="dummy4b" refType="w" fact="0.4859"/>
          <dgm:constr type="t" for="ch" forName="dummy4b" refType="h" fact="0.0659"/>
          <dgm:constr type="r" for="ch" forName="wedge4Tx" refType="w" fact="0.46"/>
          <dgm:constr type="t" for="ch" forName="wedge4Tx" refType="h" fact="0.24"/>
          <dgm:constr type="w" for="ch" forName="wedge4Tx" refType="w" fact="0.31"/>
          <dgm:constr type="h" for="ch" forName="wedge4Tx" refType="h" fact="0.23"/>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primFontSz" for="ch" ptType="node" op="equ"/>
        </dgm:constrLst>
      </dgm:if>
      <dgm:if name="Name5" axis="ch" ptType="node" func="cnt" op="equ" val="5">
        <dgm:constrLst>
          <dgm:constr type="l" for="ch" forName="wedge1" refType="w" fact="0.0918"/>
          <dgm:constr type="t" for="ch" forName="wedge1" refType="w" fact="0.0638"/>
          <dgm:constr type="w" for="ch" forName="wedge1" refType="w" fact="0.84"/>
          <dgm:constr type="h" for="ch" forName="wedge1" refType="h" fact="0.84"/>
          <dgm:constr type="l" for="ch" forName="dummy1a" refType="w" fact="0.5118"/>
          <dgm:constr type="t" for="ch" forName="dummy1a" refType="h" fact="0.0638"/>
          <dgm:constr type="l" for="ch" forName="dummy1b" refType="w" fact="0.9112"/>
          <dgm:constr type="t" for="ch" forName="dummy1b" refType="h" fact="0.354"/>
          <dgm:constr type="l" for="ch" forName="wedge1Tx" refType="w" fact="0.53"/>
          <dgm:constr type="t" for="ch" forName="wedge1Tx" refType="h" fact="0.205"/>
          <dgm:constr type="w" for="ch" forName="wedge1Tx" refType="w" fact="0.27"/>
          <dgm:constr type="h" for="ch" forName="wedge1Tx" refType="h" fact="0.18"/>
          <dgm:constr type="l" for="ch" forName="wedge2" refType="w" fact="0.099"/>
          <dgm:constr type="t" for="ch" forName="wedge2" refType="w" fact="0.0862"/>
          <dgm:constr type="w" for="ch" forName="wedge2" refType="w" fact="0.84"/>
          <dgm:constr type="h" for="ch" forName="wedge2" refType="h" fact="0.84"/>
          <dgm:constr type="l" for="ch" forName="dummy2a" refType="w" fact="0.9185"/>
          <dgm:constr type="t" for="ch" forName="dummy2a" refType="h" fact="0.3764"/>
          <dgm:constr type="l" for="ch" forName="dummy2b" refType="w" fact="0.7659"/>
          <dgm:constr type="t" for="ch" forName="dummy2b" refType="h" fact="0.846"/>
          <dgm:constr type="l" for="ch" forName="wedge2Tx" refType="w" fact="0.64"/>
          <dgm:constr type="t" for="ch" forName="wedge2Tx" refType="h" fact="0.47"/>
          <dgm:constr type="w" for="ch" forName="wedge2Tx" refType="w" fact="0.25"/>
          <dgm:constr type="h" for="ch" forName="wedge2Tx" refType="h" fact="0.2"/>
          <dgm:constr type="l" for="ch" forName="wedge3" refType="w" fact="0.08"/>
          <dgm:constr type="t" for="ch" forName="wedge3" refType="w" fact="0.1"/>
          <dgm:constr type="w" for="ch" forName="wedge3" refType="w" fact="0.84"/>
          <dgm:constr type="h" for="ch" forName="wedge3" refType="h" fact="0.84"/>
          <dgm:constr type="l" for="ch" forName="dummy3a" refType="w" fact="0.7469"/>
          <dgm:constr type="t" for="ch" forName="dummy3a" refType="h" fact="0.8598"/>
          <dgm:constr type="l" for="ch" forName="dummy3b" refType="w" fact="0.2531"/>
          <dgm:constr type="t" for="ch" forName="dummy3b" refType="h" fact="0.8598"/>
          <dgm:constr type="l" for="ch" forName="wedge3Tx" refType="w" fact="0.38"/>
          <dgm:constr type="t" for="ch" forName="wedge3Tx" refType="h" fact="0.69"/>
          <dgm:constr type="w" for="ch" forName="wedge3Tx" refType="w" fact="0.24"/>
          <dgm:constr type="h" for="ch" forName="wedge3Tx" refType="h" fact="0.22"/>
          <dgm:constr type="l" for="ch" forName="wedge4" refType="w" fact="0.061"/>
          <dgm:constr type="t" for="ch" forName="wedge4" refType="h" fact="0.0862"/>
          <dgm:constr type="w" for="ch" forName="wedge4" refType="w" fact="0.84"/>
          <dgm:constr type="h" for="ch" forName="wedge4" refType="h" fact="0.84"/>
          <dgm:constr type="l" for="ch" forName="dummy4a" refType="w" fact="0.2341"/>
          <dgm:constr type="t" for="ch" forName="dummy4a" refType="h" fact="0.846"/>
          <dgm:constr type="l" for="ch" forName="dummy4b" refType="w" fact="0.0815"/>
          <dgm:constr type="t" for="ch" forName="dummy4b" refType="h" fact="0.3764"/>
          <dgm:constr type="r" for="ch" forName="wedge4Tx" refType="w" fact="0.36"/>
          <dgm:constr type="t" for="ch" forName="wedge4Tx" refType="h" fact="0.47"/>
          <dgm:constr type="w" for="ch" forName="wedge4Tx" refType="w" fact="0.25"/>
          <dgm:constr type="h" for="ch" forName="wedge4Tx" refType="h" fact="0.2"/>
          <dgm:constr type="l" for="ch" forName="wedge5" refType="w" fact="0.0682"/>
          <dgm:constr type="t" for="ch" forName="wedge5" refType="h" fact="0.0638"/>
          <dgm:constr type="w" for="ch" forName="wedge5" refType="w" fact="0.84"/>
          <dgm:constr type="h" for="ch" forName="wedge5" refType="h" fact="0.84"/>
          <dgm:constr type="l" for="ch" forName="dummy5a" refType="w" fact="0.0888"/>
          <dgm:constr type="t" for="ch" forName="dummy5a" refType="h" fact="0.354"/>
          <dgm:constr type="l" for="ch" forName="dummy5b" refType="w" fact="0.4882"/>
          <dgm:constr type="t" for="ch" forName="dummy5b" refType="h" fact="0.0638"/>
          <dgm:constr type="r" for="ch" forName="wedge5Tx" refType="w" fact="0.47"/>
          <dgm:constr type="t" for="ch" forName="wedge5Tx" refType="h" fact="0.205"/>
          <dgm:constr type="w" for="ch" forName="wedge5Tx" refType="w" fact="0.27"/>
          <dgm:constr type="h" for="ch" forName="wedge5Tx" refType="h" fact="0.18"/>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primFontSz" for="ch" ptType="node" op="equ"/>
        </dgm:constrLst>
      </dgm:if>
      <dgm:if name="Name6" axis="ch" ptType="node" func="cnt" op="equ" val="6">
        <dgm:constrLst>
          <dgm:constr type="l" for="ch" forName="wedge1" refType="w" fact="0.09"/>
          <dgm:constr type="t" for="ch" forName="wedge1" refType="w" fact="0.0627"/>
          <dgm:constr type="w" for="ch" forName="wedge1" refType="w" fact="0.84"/>
          <dgm:constr type="h" for="ch" forName="wedge1" refType="h" fact="0.84"/>
          <dgm:constr type="l" for="ch" forName="dummy1a" refType="w" fact="0.51"/>
          <dgm:constr type="t" for="ch" forName="dummy1a" refType="h" fact="0.0627"/>
          <dgm:constr type="l" for="ch" forName="dummy1b" refType="w" fact="0.8737"/>
          <dgm:constr type="t" for="ch" forName="dummy1b" refType="h" fact="0.2727"/>
          <dgm:constr type="l" for="ch" forName="wedge1Tx" refType="w" fact="0.53"/>
          <dgm:constr type="t" for="ch" forName="wedge1Tx" refType="h" fact="0.17"/>
          <dgm:constr type="w" for="ch" forName="wedge1Tx" refType="w" fact="0.22"/>
          <dgm:constr type="h" for="ch" forName="wedge1Tx" refType="h" fact="0.17"/>
          <dgm:constr type="l" for="ch" forName="wedge2" refType="w" fact="0.1"/>
          <dgm:constr type="t" for="ch" forName="wedge2" refType="w" fact="0.08"/>
          <dgm:constr type="w" for="ch" forName="wedge2" refType="w" fact="0.84"/>
          <dgm:constr type="h" for="ch" forName="wedge2" refType="h" fact="0.84"/>
          <dgm:constr type="l" for="ch" forName="dummy2a" refType="w" fact="0.8837"/>
          <dgm:constr type="t" for="ch" forName="dummy2a" refType="h" fact="0.29"/>
          <dgm:constr type="l" for="ch" forName="dummy2b" refType="w" fact="0.8837"/>
          <dgm:constr type="t" for="ch" forName="dummy2b" refType="h" fact="0.71"/>
          <dgm:constr type="l" for="ch" forName="wedge2Tx" refType="w" fact="0.67"/>
          <dgm:constr type="t" for="ch" forName="wedge2Tx" refType="h" fact="0.42"/>
          <dgm:constr type="w" for="ch" forName="wedge2Tx" refType="w" fact="0.23"/>
          <dgm:constr type="h" for="ch" forName="wedge2Tx" refType="h" fact="0.165"/>
          <dgm:constr type="l" for="ch" forName="wedge3" refType="w" fact="0.09"/>
          <dgm:constr type="t" for="ch" forName="wedge3" refType="w" fact="0.0973"/>
          <dgm:constr type="w" for="ch" forName="wedge3" refType="w" fact="0.84"/>
          <dgm:constr type="h" for="ch" forName="wedge3" refType="h" fact="0.84"/>
          <dgm:constr type="l" for="ch" forName="dummy3a" refType="w" fact="0.8737"/>
          <dgm:constr type="t" for="ch" forName="dummy3a" refType="h" fact="0.7273"/>
          <dgm:constr type="l" for="ch" forName="dummy3b" refType="w" fact="0.51"/>
          <dgm:constr type="t" for="ch" forName="dummy3b" refType="h" fact="0.9373"/>
          <dgm:constr type="l" for="ch" forName="wedge3Tx" refType="w" fact="0.53"/>
          <dgm:constr type="t" for="ch" forName="wedge3Tx" refType="h" fact="0.665"/>
          <dgm:constr type="w" for="ch" forName="wedge3Tx" refType="w" fact="0.22"/>
          <dgm:constr type="h" for="ch" forName="wedge3Tx" refType="h" fact="0.17"/>
          <dgm:constr type="l" for="ch" forName="wedge4" refType="w" fact="0.07"/>
          <dgm:constr type="t" for="ch" forName="wedge4" refType="h" fact="0.0973"/>
          <dgm:constr type="w" for="ch" forName="wedge4" refType="w" fact="0.84"/>
          <dgm:constr type="h" for="ch" forName="wedge4" refType="h" fact="0.84"/>
          <dgm:constr type="l" for="ch" forName="dummy4a" refType="w" fact="0.49"/>
          <dgm:constr type="t" for="ch" forName="dummy4a" refType="h" fact="0.9373"/>
          <dgm:constr type="l" for="ch" forName="dummy4b" refType="w" fact="0.1263"/>
          <dgm:constr type="t" for="ch" forName="dummy4b" refType="h" fact="0.7273"/>
          <dgm:constr type="r" for="ch" forName="wedge4Tx" refType="w" fact="0.47"/>
          <dgm:constr type="t" for="ch" forName="wedge4Tx" refType="h" fact="0.665"/>
          <dgm:constr type="w" for="ch" forName="wedge4Tx" refType="w" fact="0.22"/>
          <dgm:constr type="h" for="ch" forName="wedge4Tx" refType="h" fact="0.17"/>
          <dgm:constr type="l" for="ch" forName="wedge5" refType="w" fact="0.06"/>
          <dgm:constr type="t" for="ch" forName="wedge5" refType="h" fact="0.08"/>
          <dgm:constr type="w" for="ch" forName="wedge5" refType="w" fact="0.84"/>
          <dgm:constr type="h" for="ch" forName="wedge5" refType="h" fact="0.84"/>
          <dgm:constr type="l" for="ch" forName="dummy5a" refType="w" fact="0.1163"/>
          <dgm:constr type="t" for="ch" forName="dummy5a" refType="h" fact="0.71"/>
          <dgm:constr type="l" for="ch" forName="dummy5b" refType="w" fact="0.1163"/>
          <dgm:constr type="t" for="ch" forName="dummy5b" refType="h" fact="0.29"/>
          <dgm:constr type="r" for="ch" forName="wedge5Tx" refType="w" fact="0.33"/>
          <dgm:constr type="t" for="ch" forName="wedge5Tx" refType="h" fact="0.42"/>
          <dgm:constr type="w" for="ch" forName="wedge5Tx" refType="w" fact="0.23"/>
          <dgm:constr type="h" for="ch" forName="wedge5Tx" refType="h" fact="0.165"/>
          <dgm:constr type="l" for="ch" forName="wedge6" refType="w" fact="0.07"/>
          <dgm:constr type="t" for="ch" forName="wedge6" refType="h" fact="0.0627"/>
          <dgm:constr type="w" for="ch" forName="wedge6" refType="w" fact="0.84"/>
          <dgm:constr type="h" for="ch" forName="wedge6" refType="h" fact="0.84"/>
          <dgm:constr type="l" for="ch" forName="dummy6a" refType="w" fact="0.1263"/>
          <dgm:constr type="t" for="ch" forName="dummy6a" refType="h" fact="0.2727"/>
          <dgm:constr type="l" for="ch" forName="dummy6b" refType="w" fact="0.49"/>
          <dgm:constr type="t" for="ch" forName="dummy6b" refType="h" fact="0.0627"/>
          <dgm:constr type="r" for="ch" forName="wedge6Tx" refType="w" fact="0.47"/>
          <dgm:constr type="t" for="ch" forName="wedge6Tx" refType="h" fact="0.17"/>
          <dgm:constr type="w" for="ch" forName="wedge6Tx" refType="w" fact="0.22"/>
          <dgm:constr type="h" for="ch" forName="wedge6Tx" refType="h" fact="0.17"/>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primFontSz" for="ch" ptType="node" op="equ"/>
        </dgm:constrLst>
      </dgm:if>
      <dgm:else name="Name7">
        <dgm:constrLst>
          <dgm:constr type="l" for="ch" forName="wedge1" refType="w" fact="0.0887"/>
          <dgm:constr type="t" for="ch" forName="wedge1" refType="w" fact="0.062"/>
          <dgm:constr type="w" for="ch" forName="wedge1" refType="w" fact="0.84"/>
          <dgm:constr type="h" for="ch" forName="wedge1" refType="h" fact="0.84"/>
          <dgm:constr type="l" for="ch" forName="dummy1a" refType="w" fact="0.5087"/>
          <dgm:constr type="t" for="ch" forName="dummy1a" refType="h" fact="0.062"/>
          <dgm:constr type="l" for="ch" forName="dummy1b" refType="w" fact="0.837"/>
          <dgm:constr type="t" for="ch" forName="dummy1b" refType="h" fact="0.2201"/>
          <dgm:constr type="l" for="ch" forName="wedge1Tx" refType="w" fact="0.53"/>
          <dgm:constr type="t" for="ch" forName="wedge1Tx" refType="h" fact="0.14"/>
          <dgm:constr type="w" for="ch" forName="wedge1Tx" refType="w" fact="0.2"/>
          <dgm:constr type="h" for="ch" forName="wedge1Tx" refType="h" fact="0.16"/>
          <dgm:constr type="l" for="ch" forName="wedge2" refType="w" fact="0.0995"/>
          <dgm:constr type="t" for="ch" forName="wedge2" refType="w" fact="0.0755"/>
          <dgm:constr type="w" for="ch" forName="wedge2" refType="w" fact="0.84"/>
          <dgm:constr type="h" for="ch" forName="wedge2" refType="h" fact="0.84"/>
          <dgm:constr type="l" for="ch" forName="dummy2a" refType="w" fact="0.8479"/>
          <dgm:constr type="t" for="ch" forName="dummy2a" refType="h" fact="0.2337"/>
          <dgm:constr type="l" for="ch" forName="dummy2b" refType="w" fact="0.929"/>
          <dgm:constr type="t" for="ch" forName="dummy2b" refType="h" fact="0.589"/>
          <dgm:constr type="l" for="ch" forName="wedge2Tx" refType="w" fact="0.67"/>
          <dgm:constr type="t" for="ch" forName="wedge2Tx" refType="h" fact="0.38"/>
          <dgm:constr type="w" for="ch" forName="wedge2Tx" refType="w" fact="0.23"/>
          <dgm:constr type="h" for="ch" forName="wedge2Tx" refType="h" fact="0.14"/>
          <dgm:constr type="l" for="ch" forName="wedge3" refType="w" fact="0.0956"/>
          <dgm:constr type="t" for="ch" forName="wedge3" refType="w" fact="0.0925"/>
          <dgm:constr type="w" for="ch" forName="wedge3" refType="w" fact="0.84"/>
          <dgm:constr type="h" for="ch" forName="wedge3" refType="h" fact="0.84"/>
          <dgm:constr type="l" for="ch" forName="dummy3a" refType="w" fact="0.9251"/>
          <dgm:constr type="t" for="ch" forName="dummy3a" refType="h" fact="0.6059"/>
          <dgm:constr type="l" for="ch" forName="dummy3b" refType="w" fact="0.6979"/>
          <dgm:constr type="t" for="ch" forName="dummy3b" refType="h" fact="0.8909"/>
          <dgm:constr type="l" for="ch" forName="wedge3Tx" refType="w" fact="0.635"/>
          <dgm:constr type="t" for="ch" forName="wedge3Tx" refType="h" fact="0.59"/>
          <dgm:constr type="w" for="ch" forName="wedge3Tx" refType="w" fact="0.2"/>
          <dgm:constr type="h" for="ch" forName="wedge3Tx" refType="h" fact="0.155"/>
          <dgm:constr type="l" for="ch" forName="wedge4" refType="w" fact="0.08"/>
          <dgm:constr type="t" for="ch" forName="wedge4" refType="h" fact="0.1"/>
          <dgm:constr type="w" for="ch" forName="wedge4" refType="w" fact="0.84"/>
          <dgm:constr type="h" for="ch" forName="wedge4" refType="h" fact="0.84"/>
          <dgm:constr type="l" for="ch" forName="dummy4a" refType="w" fact="0.6822"/>
          <dgm:constr type="t" for="ch" forName="dummy4a" refType="h" fact="0.8984"/>
          <dgm:constr type="l" for="ch" forName="dummy4b" refType="w" fact="0.3178"/>
          <dgm:constr type="t" for="ch" forName="dummy4b" refType="h" fact="0.8984"/>
          <dgm:constr type="l" for="ch" forName="wedge4Tx" refType="w" fact="0.4025"/>
          <dgm:constr type="t" for="ch" forName="wedge4Tx" refType="h" fact="0.76"/>
          <dgm:constr type="w" for="ch" forName="wedge4Tx" refType="w" fact="0.195"/>
          <dgm:constr type="h" for="ch" forName="wedge4Tx" refType="h" fact="0.14"/>
          <dgm:constr type="l" for="ch" forName="wedge5" refType="w" fact="0.0644"/>
          <dgm:constr type="t" for="ch" forName="wedge5" refType="h" fact="0.0925"/>
          <dgm:constr type="w" for="ch" forName="wedge5" refType="w" fact="0.84"/>
          <dgm:constr type="h" for="ch" forName="wedge5" refType="h" fact="0.84"/>
          <dgm:constr type="l" for="ch" forName="dummy5a" refType="w" fact="0.3021"/>
          <dgm:constr type="t" for="ch" forName="dummy5a" refType="h" fact="0.8909"/>
          <dgm:constr type="l" for="ch" forName="dummy5b" refType="w" fact="0.0749"/>
          <dgm:constr type="t" for="ch" forName="dummy5b" refType="h" fact="0.6059"/>
          <dgm:constr type="r" for="ch" forName="wedge5Tx" refType="w" fact="0.365"/>
          <dgm:constr type="t" for="ch" forName="wedge5Tx" refType="h" fact="0.59"/>
          <dgm:constr type="w" for="ch" forName="wedge5Tx" refType="w" fact="0.2"/>
          <dgm:constr type="h" for="ch" forName="wedge5Tx" refType="h" fact="0.155"/>
          <dgm:constr type="l" for="ch" forName="wedge6" refType="w" fact="0.0605"/>
          <dgm:constr type="t" for="ch" forName="wedge6" refType="h" fact="0.0755"/>
          <dgm:constr type="w" for="ch" forName="wedge6" refType="w" fact="0.84"/>
          <dgm:constr type="h" for="ch" forName="wedge6" refType="h" fact="0.84"/>
          <dgm:constr type="l" for="ch" forName="dummy6a" refType="w" fact="0.071"/>
          <dgm:constr type="t" for="ch" forName="dummy6a" refType="h" fact="0.589"/>
          <dgm:constr type="l" for="ch" forName="dummy6b" refType="w" fact="0.1521"/>
          <dgm:constr type="t" for="ch" forName="dummy6b" refType="h" fact="0.2337"/>
          <dgm:constr type="r" for="ch" forName="wedge6Tx" refType="w" fact="0.33"/>
          <dgm:constr type="t" for="ch" forName="wedge6Tx" refType="h" fact="0.38"/>
          <dgm:constr type="w" for="ch" forName="wedge6Tx" refType="w" fact="0.23"/>
          <dgm:constr type="h" for="ch" forName="wedge6Tx" refType="h" fact="0.14"/>
          <dgm:constr type="l" for="ch" forName="wedge7" refType="w" fact="0.0713"/>
          <dgm:constr type="t" for="ch" forName="wedge7" refType="h" fact="0.062"/>
          <dgm:constr type="w" for="ch" forName="wedge7" refType="w" fact="0.84"/>
          <dgm:constr type="h" for="ch" forName="wedge7" refType="h" fact="0.84"/>
          <dgm:constr type="l" for="ch" forName="dummy7a" refType="w" fact="0.163"/>
          <dgm:constr type="t" for="ch" forName="dummy7a" refType="h" fact="0.2201"/>
          <dgm:constr type="l" for="ch" forName="dummy7b" refType="w" fact="0.4913"/>
          <dgm:constr type="t" for="ch" forName="dummy7b" refType="h" fact="0.062"/>
          <dgm:constr type="r" for="ch" forName="wedge7Tx" refType="w" fact="0.47"/>
          <dgm:constr type="t" for="ch" forName="wedge7Tx" refType="h" fact="0.14"/>
          <dgm:constr type="w" for="ch" forName="wedge7Tx" refType="w" fact="0.2"/>
          <dgm:constr type="h" for="ch" forName="wedge7Tx" refType="h" fact="0.16"/>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h" for="ch" forName="arrowWedge7" refType="w" fact="0.08"/>
          <dgm:constr type="diam" for="ch" forName="arrowWedge7" refType="w" fact="0.84"/>
          <dgm:constr type="l" for="ch" forName="arrowWedge7" refType="w" fact="0.5"/>
          <dgm:constr type="t" for="ch" forName="arrowWedge7" refType="w" fact="0.5"/>
          <dgm:constr type="primFontSz" for="ch" ptType="node" op="equ"/>
        </dgm:constrLst>
      </dgm:else>
    </dgm:choose>
    <dgm:ruleLst/>
    <dgm:choose name="Name8">
      <dgm:if name="Name9" axis="ch" ptType="node" func="cnt" op="gte" val="1">
        <dgm:layoutNode name="wedge1">
          <dgm:alg type="sp"/>
          <dgm:choose name="Name10">
            <dgm:if name="Name11" axis="ch" ptType="node" func="cnt" op="equ" val="1">
              <dgm:shape xmlns:r="http://schemas.openxmlformats.org/officeDocument/2006/relationships" type="ellipse" r:blip="">
                <dgm:adjLst/>
              </dgm:shape>
            </dgm:if>
            <dgm:if name="Name12" axis="ch" ptType="node" func="cnt" op="equ" val="2">
              <dgm:shape xmlns:r="http://schemas.openxmlformats.org/officeDocument/2006/relationships" type="pie" r:blip="">
                <dgm:adjLst>
                  <dgm:adj idx="1" val="270"/>
                  <dgm:adj idx="2" val="90"/>
                </dgm:adjLst>
              </dgm:shape>
            </dgm:if>
            <dgm:if name="Name13" axis="ch" ptType="node" func="cnt" op="equ" val="3">
              <dgm:shape xmlns:r="http://schemas.openxmlformats.org/officeDocument/2006/relationships" type="pie" r:blip="">
                <dgm:adjLst>
                  <dgm:adj idx="1" val="270"/>
                  <dgm:adj idx="2" val="30"/>
                </dgm:adjLst>
              </dgm:shape>
            </dgm:if>
            <dgm:if name="Name14" axis="ch" ptType="node" func="cnt" op="equ" val="4">
              <dgm:shape xmlns:r="http://schemas.openxmlformats.org/officeDocument/2006/relationships" type="pie" r:blip="">
                <dgm:adjLst>
                  <dgm:adj idx="1" val="270"/>
                  <dgm:adj idx="2" val="0"/>
                </dgm:adjLst>
              </dgm:shape>
            </dgm:if>
            <dgm:if name="Name15" axis="ch" ptType="node" func="cnt" op="equ" val="5">
              <dgm:shape xmlns:r="http://schemas.openxmlformats.org/officeDocument/2006/relationships" type="pie" r:blip="">
                <dgm:adjLst>
                  <dgm:adj idx="1" val="270"/>
                  <dgm:adj idx="2" val="342"/>
                </dgm:adjLst>
              </dgm:shape>
            </dgm:if>
            <dgm:if name="Name16" axis="ch" ptType="node" func="cnt" op="equ" val="6">
              <dgm:shape xmlns:r="http://schemas.openxmlformats.org/officeDocument/2006/relationships" type="pie" r:blip="">
                <dgm:adjLst>
                  <dgm:adj idx="1" val="270"/>
                  <dgm:adj idx="2" val="330"/>
                </dgm:adjLst>
              </dgm:shape>
            </dgm:if>
            <dgm:else name="Name17">
              <dgm:shape xmlns:r="http://schemas.openxmlformats.org/officeDocument/2006/relationships" type="pie" r:blip="">
                <dgm:adjLst>
                  <dgm:adj idx="1" val="270"/>
                  <dgm:adj idx="2" val="321.4286"/>
                </dgm:adjLst>
              </dgm:shape>
            </dgm:else>
          </dgm:choose>
          <dgm:choose name="Name18">
            <dgm:if name="Name19" func="var" arg="dir" op="equ" val="norm">
              <dgm:presOf axis="ch desOrSelf" ptType="node node" st="1 1" cnt="1 0"/>
            </dgm:if>
            <dgm:else name="Name20">
              <dgm:choose name="Name21">
                <dgm:if name="Name22" axis="ch" ptType="node" func="cnt" op="equ" val="1">
                  <dgm:presOf axis="ch desOrSelf" ptType="node node" st="1 1" cnt="1 0"/>
                </dgm:if>
                <dgm:if name="Name23" axis="ch" ptType="node" func="cnt" op="equ" val="2">
                  <dgm:presOf axis="ch desOrSelf" ptType="node node" st="2 1" cnt="1 0"/>
                </dgm:if>
                <dgm:if name="Name24" axis="ch" ptType="node" func="cnt" op="equ" val="3">
                  <dgm:presOf axis="ch desOrSelf" ptType="node node" st="3 1" cnt="1 0"/>
                </dgm:if>
                <dgm:if name="Name25" axis="ch" ptType="node" func="cnt" op="equ" val="4">
                  <dgm:presOf axis="ch desOrSelf" ptType="node node" st="4 1" cnt="1 0"/>
                </dgm:if>
                <dgm:if name="Name26" axis="ch" ptType="node" func="cnt" op="equ" val="5">
                  <dgm:presOf axis="ch desOrSelf" ptType="node node" st="5 1" cnt="1 0"/>
                </dgm:if>
                <dgm:if name="Name27" axis="ch" ptType="node" func="cnt" op="equ" val="6">
                  <dgm:presOf axis="ch desOrSelf" ptType="node node" st="6 1" cnt="1 0"/>
                </dgm:if>
                <dgm:else name="Name28">
                  <dgm:presOf axis="ch desOrSelf" ptType="node node" st="7 1" cnt="1 0"/>
                </dgm:else>
              </dgm:choose>
            </dgm:else>
          </dgm:choose>
          <dgm:constrLst/>
          <dgm:ruleLst/>
        </dgm:layoutNode>
        <dgm:layoutNode name="dummy1a" moveWith="wedge1">
          <dgm:alg type="sp"/>
          <dgm:shape xmlns:r="http://schemas.openxmlformats.org/officeDocument/2006/relationships" r:blip="">
            <dgm:adjLst/>
          </dgm:shape>
          <dgm:presOf/>
          <dgm:constrLst>
            <dgm:constr type="w" val="1"/>
            <dgm:constr type="h" val="1"/>
          </dgm:constrLst>
          <dgm:ruleLst/>
        </dgm:layoutNode>
        <dgm:layoutNode name="dummy1b" moveWith="wedge1">
          <dgm:alg type="sp"/>
          <dgm:shape xmlns:r="http://schemas.openxmlformats.org/officeDocument/2006/relationships" r:blip="">
            <dgm:adjLst/>
          </dgm:shape>
          <dgm:presOf/>
          <dgm:constrLst>
            <dgm:constr type="w" val="1"/>
            <dgm:constr type="h" val="1"/>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29">
            <dgm:if name="Name30" func="var" arg="dir" op="equ" val="norm">
              <dgm:presOf axis="ch desOrSelf" ptType="node node" st="1 1" cnt="1 0"/>
            </dgm:if>
            <dgm:else name="Name31">
              <dgm:choose name="Name32">
                <dgm:if name="Name33" axis="ch" ptType="node" func="cnt" op="equ" val="1">
                  <dgm:presOf axis="ch desOrSelf" ptType="node node" st="1 1" cnt="1 0"/>
                </dgm:if>
                <dgm:if name="Name34" axis="ch" ptType="node" func="cnt" op="equ" val="2">
                  <dgm:presOf axis="ch desOrSelf" ptType="node node" st="2 1" cnt="1 0"/>
                </dgm:if>
                <dgm:if name="Name35" axis="ch" ptType="node" func="cnt" op="equ" val="3">
                  <dgm:presOf axis="ch desOrSelf" ptType="node node" st="3 1" cnt="1 0"/>
                </dgm:if>
                <dgm:if name="Name36" axis="ch" ptType="node" func="cnt" op="equ" val="4">
                  <dgm:presOf axis="ch desOrSelf" ptType="node node" st="4 1" cnt="1 0"/>
                </dgm:if>
                <dgm:if name="Name37" axis="ch" ptType="node" func="cnt" op="equ" val="5">
                  <dgm:presOf axis="ch desOrSelf" ptType="node node" st="5 1" cnt="1 0"/>
                </dgm:if>
                <dgm:if name="Name38" axis="ch" ptType="node" func="cnt" op="equ" val="6">
                  <dgm:presOf axis="ch desOrSelf" ptType="node node" st="6 1" cnt="1 0"/>
                </dgm:if>
                <dgm:else name="Name39">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40"/>
    </dgm:choose>
    <dgm:choose name="Name41">
      <dgm:if name="Name42" axis="ch" ptType="node" func="cnt" op="gte" val="2">
        <dgm:layoutNode name="wedge2">
          <dgm:alg type="sp"/>
          <dgm:choose name="Name43">
            <dgm:if name="Name44" axis="ch" ptType="node" func="cnt" op="equ" val="2">
              <dgm:shape xmlns:r="http://schemas.openxmlformats.org/officeDocument/2006/relationships" type="pie" r:blip="">
                <dgm:adjLst>
                  <dgm:adj idx="1" val="90"/>
                  <dgm:adj idx="2" val="270"/>
                </dgm:adjLst>
              </dgm:shape>
            </dgm:if>
            <dgm:if name="Name45" axis="ch" ptType="node" func="cnt" op="equ" val="3">
              <dgm:shape xmlns:r="http://schemas.openxmlformats.org/officeDocument/2006/relationships" type="pie" r:blip="">
                <dgm:adjLst>
                  <dgm:adj idx="1" val="30"/>
                  <dgm:adj idx="2" val="150"/>
                </dgm:adjLst>
              </dgm:shape>
            </dgm:if>
            <dgm:if name="Name46" axis="ch" ptType="node" func="cnt" op="equ" val="4">
              <dgm:shape xmlns:r="http://schemas.openxmlformats.org/officeDocument/2006/relationships" type="pie" r:blip="">
                <dgm:adjLst>
                  <dgm:adj idx="1" val="0"/>
                  <dgm:adj idx="2" val="90"/>
                </dgm:adjLst>
              </dgm:shape>
            </dgm:if>
            <dgm:if name="Name47" axis="ch" ptType="node" func="cnt" op="equ" val="5">
              <dgm:shape xmlns:r="http://schemas.openxmlformats.org/officeDocument/2006/relationships" type="pie" r:blip="">
                <dgm:adjLst>
                  <dgm:adj idx="1" val="342"/>
                  <dgm:adj idx="2" val="54"/>
                </dgm:adjLst>
              </dgm:shape>
            </dgm:if>
            <dgm:if name="Name48" axis="ch" ptType="node" func="cnt" op="equ" val="6">
              <dgm:shape xmlns:r="http://schemas.openxmlformats.org/officeDocument/2006/relationships" type="pie" r:blip="">
                <dgm:adjLst>
                  <dgm:adj idx="1" val="330"/>
                  <dgm:adj idx="2" val="30"/>
                </dgm:adjLst>
              </dgm:shape>
            </dgm:if>
            <dgm:else name="Name49">
              <dgm:shape xmlns:r="http://schemas.openxmlformats.org/officeDocument/2006/relationships" type="pie" r:blip="">
                <dgm:adjLst>
                  <dgm:adj idx="1" val="321.4286"/>
                  <dgm:adj idx="2" val="12.85714"/>
                </dgm:adjLst>
              </dgm:shape>
            </dgm:else>
          </dgm:choose>
          <dgm:choose name="Name50">
            <dgm:if name="Name51" func="var" arg="dir" op="equ" val="norm">
              <dgm:presOf axis="ch desOrSelf" ptType="node node" st="2 1" cnt="1 0"/>
            </dgm:if>
            <dgm:else name="Name52">
              <dgm:choose name="Name53">
                <dgm:if name="Name54" axis="ch" ptType="node" func="cnt" op="equ" val="2">
                  <dgm:presOf axis="ch desOrSelf" ptType="node node" st="1 1" cnt="1 0"/>
                </dgm:if>
                <dgm:if name="Name55" axis="ch" ptType="node" func="cnt" op="equ" val="3">
                  <dgm:presOf axis="ch desOrSelf" ptType="node node" st="2 1" cnt="1 0"/>
                </dgm:if>
                <dgm:if name="Name56" axis="ch" ptType="node" func="cnt" op="equ" val="4">
                  <dgm:presOf axis="ch desOrSelf" ptType="node node" st="3 1" cnt="1 0"/>
                </dgm:if>
                <dgm:if name="Name57" axis="ch" ptType="node" func="cnt" op="equ" val="5">
                  <dgm:presOf axis="ch desOrSelf" ptType="node node" st="4 1" cnt="1 0"/>
                </dgm:if>
                <dgm:if name="Name58" axis="ch" ptType="node" func="cnt" op="equ" val="6">
                  <dgm:presOf axis="ch desOrSelf" ptType="node node" st="5 1" cnt="1 0"/>
                </dgm:if>
                <dgm:else name="Name59">
                  <dgm:presOf axis="ch desOrSelf" ptType="node node" st="6 1" cnt="1 0"/>
                </dgm:else>
              </dgm:choose>
            </dgm:else>
          </dgm:choose>
          <dgm:constrLst/>
          <dgm:ruleLst/>
        </dgm:layoutNode>
        <dgm:layoutNode name="dummy2a" moveWith="wedge2">
          <dgm:alg type="sp"/>
          <dgm:shape xmlns:r="http://schemas.openxmlformats.org/officeDocument/2006/relationships" r:blip="">
            <dgm:adjLst/>
          </dgm:shape>
          <dgm:presOf/>
          <dgm:constrLst>
            <dgm:constr type="w" val="1"/>
            <dgm:constr type="h" val="1"/>
          </dgm:constrLst>
          <dgm:ruleLst/>
        </dgm:layoutNode>
        <dgm:layoutNode name="dummy2b" moveWith="wedge2">
          <dgm:alg type="sp"/>
          <dgm:shape xmlns:r="http://schemas.openxmlformats.org/officeDocument/2006/relationships" r:blip="">
            <dgm:adjLst/>
          </dgm:shape>
          <dgm:presOf/>
          <dgm:constrLst>
            <dgm:constr type="w" val="1"/>
            <dgm:constr type="h" val="1"/>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60">
            <dgm:if name="Name61" func="var" arg="dir" op="equ" val="norm">
              <dgm:presOf axis="ch desOrSelf" ptType="node node" st="2 1" cnt="1 0"/>
            </dgm:if>
            <dgm:else name="Name62">
              <dgm:choose name="Name63">
                <dgm:if name="Name64" axis="ch" ptType="node" func="cnt" op="equ" val="2">
                  <dgm:presOf axis="ch desOrSelf" ptType="node node" st="1 1" cnt="1 0"/>
                </dgm:if>
                <dgm:if name="Name65" axis="ch" ptType="node" func="cnt" op="equ" val="3">
                  <dgm:presOf axis="ch desOrSelf" ptType="node node" st="2 1" cnt="1 0"/>
                </dgm:if>
                <dgm:if name="Name66" axis="ch" ptType="node" func="cnt" op="equ" val="4">
                  <dgm:presOf axis="ch desOrSelf" ptType="node node" st="3 1" cnt="1 0"/>
                </dgm:if>
                <dgm:if name="Name67" axis="ch" ptType="node" func="cnt" op="equ" val="5">
                  <dgm:presOf axis="ch desOrSelf" ptType="node node" st="4 1" cnt="1 0"/>
                </dgm:if>
                <dgm:if name="Name68" axis="ch" ptType="node" func="cnt" op="equ" val="6">
                  <dgm:presOf axis="ch desOrSelf" ptType="node node" st="5 1" cnt="1 0"/>
                </dgm:if>
                <dgm:else name="Name69">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70"/>
    </dgm:choose>
    <dgm:choose name="Name71">
      <dgm:if name="Name72" axis="ch" ptType="node" func="cnt" op="gte" val="3">
        <dgm:layoutNode name="wedge3">
          <dgm:alg type="sp"/>
          <dgm:choose name="Name73">
            <dgm:if name="Name74" axis="ch" ptType="node" func="cnt" op="equ" val="3">
              <dgm:shape xmlns:r="http://schemas.openxmlformats.org/officeDocument/2006/relationships" type="pie" r:blip="">
                <dgm:adjLst>
                  <dgm:adj idx="1" val="150"/>
                  <dgm:adj idx="2" val="270"/>
                </dgm:adjLst>
              </dgm:shape>
            </dgm:if>
            <dgm:if name="Name75" axis="ch" ptType="node" func="cnt" op="equ" val="4">
              <dgm:shape xmlns:r="http://schemas.openxmlformats.org/officeDocument/2006/relationships" type="pie" r:blip="">
                <dgm:adjLst>
                  <dgm:adj idx="1" val="90"/>
                  <dgm:adj idx="2" val="180"/>
                </dgm:adjLst>
              </dgm:shape>
            </dgm:if>
            <dgm:if name="Name76" axis="ch" ptType="node" func="cnt" op="equ" val="5">
              <dgm:shape xmlns:r="http://schemas.openxmlformats.org/officeDocument/2006/relationships" type="pie" r:blip="">
                <dgm:adjLst>
                  <dgm:adj idx="1" val="54"/>
                  <dgm:adj idx="2" val="126"/>
                </dgm:adjLst>
              </dgm:shape>
            </dgm:if>
            <dgm:if name="Name77" axis="ch" ptType="node" func="cnt" op="equ" val="6">
              <dgm:shape xmlns:r="http://schemas.openxmlformats.org/officeDocument/2006/relationships" type="pie" r:blip="">
                <dgm:adjLst>
                  <dgm:adj idx="1" val="30"/>
                  <dgm:adj idx="2" val="90"/>
                </dgm:adjLst>
              </dgm:shape>
            </dgm:if>
            <dgm:else name="Name78">
              <dgm:shape xmlns:r="http://schemas.openxmlformats.org/officeDocument/2006/relationships" type="pie" r:blip="">
                <dgm:adjLst>
                  <dgm:adj idx="1" val="12.85714"/>
                  <dgm:adj idx="2" val="64.28571"/>
                </dgm:adjLst>
              </dgm:shape>
            </dgm:else>
          </dgm:choose>
          <dgm:choose name="Name79">
            <dgm:if name="Name80" func="var" arg="dir" op="equ" val="norm">
              <dgm:presOf axis="ch desOrSelf" ptType="node node" st="3 1" cnt="1 0"/>
            </dgm:if>
            <dgm:else name="Name81">
              <dgm:choose name="Name82">
                <dgm:if name="Name83" axis="ch" ptType="node" func="cnt" op="equ" val="3">
                  <dgm:presOf axis="ch desOrSelf" ptType="node node" st="1 1" cnt="1 0"/>
                </dgm:if>
                <dgm:if name="Name84" axis="ch" ptType="node" func="cnt" op="equ" val="4">
                  <dgm:presOf axis="ch desOrSelf" ptType="node node" st="2 1" cnt="1 0"/>
                </dgm:if>
                <dgm:if name="Name85" axis="ch" ptType="node" func="cnt" op="equ" val="5">
                  <dgm:presOf axis="ch desOrSelf" ptType="node node" st="3 1" cnt="1 0"/>
                </dgm:if>
                <dgm:if name="Name86" axis="ch" ptType="node" func="cnt" op="equ" val="6">
                  <dgm:presOf axis="ch desOrSelf" ptType="node node" st="4 1" cnt="1 0"/>
                </dgm:if>
                <dgm:else name="Name87">
                  <dgm:presOf axis="ch desOrSelf" ptType="node node" st="5 1" cnt="1 0"/>
                </dgm:else>
              </dgm:choose>
            </dgm:else>
          </dgm:choose>
          <dgm:constrLst/>
          <dgm:ruleLst/>
        </dgm:layoutNode>
        <dgm:layoutNode name="dummy3a" moveWith="wedge3">
          <dgm:alg type="sp"/>
          <dgm:shape xmlns:r="http://schemas.openxmlformats.org/officeDocument/2006/relationships" r:blip="">
            <dgm:adjLst/>
          </dgm:shape>
          <dgm:presOf/>
          <dgm:constrLst>
            <dgm:constr type="w" val="1"/>
            <dgm:constr type="h" val="1"/>
          </dgm:constrLst>
          <dgm:ruleLst/>
        </dgm:layoutNode>
        <dgm:layoutNode name="dummy3b" moveWith="wedge3">
          <dgm:alg type="sp"/>
          <dgm:shape xmlns:r="http://schemas.openxmlformats.org/officeDocument/2006/relationships" r:blip="">
            <dgm:adjLst/>
          </dgm:shape>
          <dgm:presOf/>
          <dgm:constrLst>
            <dgm:constr type="w" val="1"/>
            <dgm:constr type="h" val="1"/>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88">
            <dgm:if name="Name89" func="var" arg="dir" op="equ" val="norm">
              <dgm:presOf axis="ch desOrSelf" ptType="node node" st="3 1" cnt="1 0"/>
            </dgm:if>
            <dgm:else name="Name90">
              <dgm:choose name="Name91">
                <dgm:if name="Name92" axis="ch" ptType="node" func="cnt" op="equ" val="3">
                  <dgm:presOf axis="ch desOrSelf" ptType="node node" st="1 1" cnt="1 0"/>
                </dgm:if>
                <dgm:if name="Name93" axis="ch" ptType="node" func="cnt" op="equ" val="4">
                  <dgm:presOf axis="ch desOrSelf" ptType="node node" st="2 1" cnt="1 0"/>
                </dgm:if>
                <dgm:if name="Name94" axis="ch" ptType="node" func="cnt" op="equ" val="5">
                  <dgm:presOf axis="ch desOrSelf" ptType="node node" st="3 1" cnt="1 0"/>
                </dgm:if>
                <dgm:if name="Name95" axis="ch" ptType="node" func="cnt" op="equ" val="6">
                  <dgm:presOf axis="ch desOrSelf" ptType="node node" st="4 1" cnt="1 0"/>
                </dgm:if>
                <dgm:else name="Name96">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97"/>
    </dgm:choose>
    <dgm:choose name="Name98">
      <dgm:if name="Name99" axis="ch" ptType="node" func="cnt" op="gte" val="4">
        <dgm:layoutNode name="wedge4">
          <dgm:alg type="sp"/>
          <dgm:choose name="Name100">
            <dgm:if name="Name101" axis="ch" ptType="node" func="cnt" op="equ" val="4">
              <dgm:shape xmlns:r="http://schemas.openxmlformats.org/officeDocument/2006/relationships" type="pie" r:blip="">
                <dgm:adjLst>
                  <dgm:adj idx="1" val="180"/>
                  <dgm:adj idx="2" val="270"/>
                </dgm:adjLst>
              </dgm:shape>
            </dgm:if>
            <dgm:if name="Name102" axis="ch" ptType="node" func="cnt" op="equ" val="5">
              <dgm:shape xmlns:r="http://schemas.openxmlformats.org/officeDocument/2006/relationships" type="pie" r:blip="">
                <dgm:adjLst>
                  <dgm:adj idx="1" val="126"/>
                  <dgm:adj idx="2" val="198"/>
                </dgm:adjLst>
              </dgm:shape>
            </dgm:if>
            <dgm:if name="Name103" axis="ch" ptType="node" func="cnt" op="equ" val="6">
              <dgm:shape xmlns:r="http://schemas.openxmlformats.org/officeDocument/2006/relationships" type="pie" r:blip="">
                <dgm:adjLst>
                  <dgm:adj idx="1" val="90"/>
                  <dgm:adj idx="2" val="150"/>
                </dgm:adjLst>
              </dgm:shape>
            </dgm:if>
            <dgm:else name="Name104">
              <dgm:shape xmlns:r="http://schemas.openxmlformats.org/officeDocument/2006/relationships" type="pie" r:blip="">
                <dgm:adjLst>
                  <dgm:adj idx="1" val="64.2871"/>
                  <dgm:adj idx="2" val="115.7143"/>
                </dgm:adjLst>
              </dgm:shape>
            </dgm:else>
          </dgm:choose>
          <dgm:choose name="Name105">
            <dgm:if name="Name106" func="var" arg="dir" op="equ" val="norm">
              <dgm:presOf axis="ch desOrSelf" ptType="node node" st="4 1" cnt="1 0"/>
            </dgm:if>
            <dgm:else name="Name107">
              <dgm:choose name="Name108">
                <dgm:if name="Name109" axis="ch" ptType="node" func="cnt" op="equ" val="4">
                  <dgm:presOf axis="ch desOrSelf" ptType="node node" st="1 1" cnt="1 0"/>
                </dgm:if>
                <dgm:if name="Name110" axis="ch" ptType="node" func="cnt" op="equ" val="5">
                  <dgm:presOf axis="ch desOrSelf" ptType="node node" st="2 1" cnt="1 0"/>
                </dgm:if>
                <dgm:if name="Name111" axis="ch" ptType="node" func="cnt" op="equ" val="6">
                  <dgm:presOf axis="ch desOrSelf" ptType="node node" st="3 1" cnt="1 0"/>
                </dgm:if>
                <dgm:else name="Name112">
                  <dgm:presOf axis="ch desOrSelf" ptType="node node" st="4 1" cnt="1 0"/>
                </dgm:else>
              </dgm:choose>
            </dgm:else>
          </dgm:choose>
          <dgm:constrLst/>
          <dgm:ruleLst/>
        </dgm:layoutNode>
        <dgm:layoutNode name="dummy4a" moveWith="wedge4">
          <dgm:alg type="sp"/>
          <dgm:shape xmlns:r="http://schemas.openxmlformats.org/officeDocument/2006/relationships" r:blip="">
            <dgm:adjLst/>
          </dgm:shape>
          <dgm:presOf/>
          <dgm:constrLst>
            <dgm:constr type="w" val="1"/>
            <dgm:constr type="h" val="1"/>
          </dgm:constrLst>
          <dgm:ruleLst/>
        </dgm:layoutNode>
        <dgm:layoutNode name="dummy4b" moveWith="wedge4">
          <dgm:alg type="sp"/>
          <dgm:shape xmlns:r="http://schemas.openxmlformats.org/officeDocument/2006/relationships" r:blip="">
            <dgm:adjLst/>
          </dgm:shape>
          <dgm:presOf/>
          <dgm:constrLst>
            <dgm:constr type="w" val="1"/>
            <dgm:constr type="h" val="1"/>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13">
            <dgm:if name="Name114" func="var" arg="dir" op="equ" val="norm">
              <dgm:presOf axis="ch desOrSelf" ptType="node node" st="4 1" cnt="1 0"/>
            </dgm:if>
            <dgm:else name="Name115">
              <dgm:choose name="Name116">
                <dgm:if name="Name117" axis="ch" ptType="node" func="cnt" op="equ" val="4">
                  <dgm:presOf axis="ch desOrSelf" ptType="node node" st="1 1" cnt="1 0"/>
                </dgm:if>
                <dgm:if name="Name118" axis="ch" ptType="node" func="cnt" op="equ" val="5">
                  <dgm:presOf axis="ch desOrSelf" ptType="node node" st="2 1" cnt="1 0"/>
                </dgm:if>
                <dgm:if name="Name119" axis="ch" ptType="node" func="cnt" op="equ" val="6">
                  <dgm:presOf axis="ch desOrSelf" ptType="node node" st="3 1" cnt="1 0"/>
                </dgm:if>
                <dgm:else name="Name120">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21"/>
    </dgm:choose>
    <dgm:choose name="Name122">
      <dgm:if name="Name123" axis="ch" ptType="node" func="cnt" op="gte" val="5">
        <dgm:layoutNode name="wedge5">
          <dgm:alg type="sp"/>
          <dgm:choose name="Name124">
            <dgm:if name="Name125" axis="ch" ptType="node" func="cnt" op="equ" val="5">
              <dgm:shape xmlns:r="http://schemas.openxmlformats.org/officeDocument/2006/relationships" type="pie" r:blip="">
                <dgm:adjLst>
                  <dgm:adj idx="1" val="198"/>
                  <dgm:adj idx="2" val="270"/>
                </dgm:adjLst>
              </dgm:shape>
            </dgm:if>
            <dgm:if name="Name126" axis="ch" ptType="node" func="cnt" op="equ" val="6">
              <dgm:shape xmlns:r="http://schemas.openxmlformats.org/officeDocument/2006/relationships" type="pie" r:blip="">
                <dgm:adjLst>
                  <dgm:adj idx="1" val="150"/>
                  <dgm:adj idx="2" val="210"/>
                </dgm:adjLst>
              </dgm:shape>
            </dgm:if>
            <dgm:else name="Name127">
              <dgm:shape xmlns:r="http://schemas.openxmlformats.org/officeDocument/2006/relationships" type="pie" r:blip="">
                <dgm:adjLst>
                  <dgm:adj idx="1" val="115.7143"/>
                  <dgm:adj idx="2" val="167.1429"/>
                </dgm:adjLst>
              </dgm:shape>
            </dgm:else>
          </dgm:choose>
          <dgm:choose name="Name128">
            <dgm:if name="Name129" func="var" arg="dir" op="equ" val="norm">
              <dgm:presOf axis="ch desOrSelf" ptType="node node" st="5 1" cnt="1 0"/>
            </dgm:if>
            <dgm:else name="Name130">
              <dgm:choose name="Name131">
                <dgm:if name="Name132" axis="ch" ptType="node" func="cnt" op="equ" val="5">
                  <dgm:presOf axis="ch desOrSelf" ptType="node node" st="1 1" cnt="1 0"/>
                </dgm:if>
                <dgm:if name="Name133" axis="ch" ptType="node" func="cnt" op="equ" val="6">
                  <dgm:presOf axis="ch desOrSelf" ptType="node node" st="2 1" cnt="1 0"/>
                </dgm:if>
                <dgm:else name="Name134">
                  <dgm:presOf axis="ch desOrSelf" ptType="node node" st="3 1" cnt="1 0"/>
                </dgm:else>
              </dgm:choose>
            </dgm:else>
          </dgm:choose>
          <dgm:constrLst/>
          <dgm:ruleLst/>
        </dgm:layoutNode>
        <dgm:layoutNode name="dummy5a" moveWith="wedge5">
          <dgm:alg type="sp"/>
          <dgm:shape xmlns:r="http://schemas.openxmlformats.org/officeDocument/2006/relationships" r:blip="">
            <dgm:adjLst/>
          </dgm:shape>
          <dgm:presOf/>
          <dgm:constrLst>
            <dgm:constr type="w" val="1"/>
            <dgm:constr type="h" val="1"/>
          </dgm:constrLst>
          <dgm:ruleLst/>
        </dgm:layoutNode>
        <dgm:layoutNode name="dummy5b" moveWith="wedge5">
          <dgm:alg type="sp"/>
          <dgm:shape xmlns:r="http://schemas.openxmlformats.org/officeDocument/2006/relationships" r:blip="">
            <dgm:adjLst/>
          </dgm:shape>
          <dgm:presOf/>
          <dgm:constrLst>
            <dgm:constr type="w" val="1"/>
            <dgm:constr type="h" val="1"/>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35">
            <dgm:if name="Name136" func="var" arg="dir" op="equ" val="norm">
              <dgm:presOf axis="ch desOrSelf" ptType="node node" st="5 1" cnt="1 0"/>
            </dgm:if>
            <dgm:else name="Name137">
              <dgm:choose name="Name138">
                <dgm:if name="Name139" axis="ch" ptType="node" func="cnt" op="equ" val="5">
                  <dgm:presOf axis="ch desOrSelf" ptType="node node" st="1 1" cnt="1 0"/>
                </dgm:if>
                <dgm:if name="Name140" axis="ch" ptType="node" func="cnt" op="equ" val="6">
                  <dgm:presOf axis="ch desOrSelf" ptType="node node" st="2 1" cnt="1 0"/>
                </dgm:if>
                <dgm:else name="Name141">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42"/>
    </dgm:choose>
    <dgm:choose name="Name143">
      <dgm:if name="Name144" axis="ch" ptType="node" func="cnt" op="gte" val="6">
        <dgm:layoutNode name="wedge6">
          <dgm:alg type="sp"/>
          <dgm:choose name="Name145">
            <dgm:if name="Name146" axis="ch" ptType="node" func="cnt" op="equ" val="6">
              <dgm:shape xmlns:r="http://schemas.openxmlformats.org/officeDocument/2006/relationships" type="pie" r:blip="">
                <dgm:adjLst>
                  <dgm:adj idx="1" val="210"/>
                  <dgm:adj idx="2" val="270"/>
                </dgm:adjLst>
              </dgm:shape>
            </dgm:if>
            <dgm:else name="Name147">
              <dgm:shape xmlns:r="http://schemas.openxmlformats.org/officeDocument/2006/relationships" type="pie" r:blip="">
                <dgm:adjLst>
                  <dgm:adj idx="1" val="167.1429"/>
                  <dgm:adj idx="2" val="218.5714"/>
                </dgm:adjLst>
              </dgm:shape>
            </dgm:else>
          </dgm:choose>
          <dgm:choose name="Name148">
            <dgm:if name="Name149" func="var" arg="dir" op="equ" val="norm">
              <dgm:presOf axis="ch desOrSelf" ptType="node node" st="6 1" cnt="1 0"/>
            </dgm:if>
            <dgm:else name="Name150">
              <dgm:choose name="Name151">
                <dgm:if name="Name152" axis="ch" ptType="node" func="cnt" op="equ" val="6">
                  <dgm:presOf axis="ch desOrSelf" ptType="node node" st="1 1" cnt="1 0"/>
                </dgm:if>
                <dgm:else name="Name153">
                  <dgm:presOf axis="ch desOrSelf" ptType="node node" st="2 1" cnt="1 0"/>
                </dgm:else>
              </dgm:choose>
            </dgm:else>
          </dgm:choose>
          <dgm:constrLst/>
          <dgm:ruleLst/>
        </dgm:layoutNode>
        <dgm:layoutNode name="dummy6a" moveWith="wedge6">
          <dgm:alg type="sp"/>
          <dgm:shape xmlns:r="http://schemas.openxmlformats.org/officeDocument/2006/relationships" r:blip="">
            <dgm:adjLst/>
          </dgm:shape>
          <dgm:presOf/>
          <dgm:constrLst>
            <dgm:constr type="w" val="1"/>
            <dgm:constr type="h" val="1"/>
          </dgm:constrLst>
          <dgm:ruleLst/>
        </dgm:layoutNode>
        <dgm:layoutNode name="dummy6b" moveWith="wedge6">
          <dgm:alg type="sp"/>
          <dgm:shape xmlns:r="http://schemas.openxmlformats.org/officeDocument/2006/relationships" r:blip="">
            <dgm:adjLst/>
          </dgm:shape>
          <dgm:presOf/>
          <dgm:constrLst>
            <dgm:constr type="w" val="1"/>
            <dgm:constr type="h" val="1"/>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54">
            <dgm:if name="Name155" func="var" arg="dir" op="equ" val="norm">
              <dgm:presOf axis="ch desOrSelf" ptType="node node" st="6 1" cnt="1 0"/>
            </dgm:if>
            <dgm:else name="Name156">
              <dgm:choose name="Name157">
                <dgm:if name="Name158" axis="ch" ptType="node" func="cnt" op="equ" val="6">
                  <dgm:presOf axis="ch desOrSelf" ptType="node node" st="1 1" cnt="1 0"/>
                </dgm:if>
                <dgm:else name="Name159">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0"/>
    </dgm:choose>
    <dgm:choose name="Name161">
      <dgm:if name="Name162" axis="ch" ptType="node" func="cnt" op="gte" val="7">
        <dgm:layoutNode name="wedge7">
          <dgm:alg type="sp"/>
          <dgm:shape xmlns:r="http://schemas.openxmlformats.org/officeDocument/2006/relationships" type="pie" r:blip="">
            <dgm:adjLst>
              <dgm:adj idx="1" val="218.5714"/>
              <dgm:adj idx="2" val="270"/>
            </dgm:adjLst>
          </dgm:shape>
          <dgm:choose name="Name163">
            <dgm:if name="Name164" func="var" arg="dir" op="equ" val="norm">
              <dgm:presOf axis="ch desOrSelf" ptType="node node" st="7 1" cnt="1 0"/>
            </dgm:if>
            <dgm:else name="Name165">
              <dgm:presOf axis="ch desOrSelf" ptType="node node" st="1 1" cnt="1 0"/>
            </dgm:else>
          </dgm:choose>
          <dgm:constrLst/>
          <dgm:ruleLst/>
        </dgm:layoutNode>
        <dgm:layoutNode name="dummy7a" moveWith="wedge7">
          <dgm:alg type="sp"/>
          <dgm:shape xmlns:r="http://schemas.openxmlformats.org/officeDocument/2006/relationships" r:blip="">
            <dgm:adjLst/>
          </dgm:shape>
          <dgm:presOf/>
          <dgm:constrLst>
            <dgm:constr type="w" val="1"/>
            <dgm:constr type="h" val="1"/>
          </dgm:constrLst>
          <dgm:ruleLst/>
        </dgm:layoutNode>
        <dgm:layoutNode name="dummy7b" moveWith="wedge7">
          <dgm:alg type="sp"/>
          <dgm:shape xmlns:r="http://schemas.openxmlformats.org/officeDocument/2006/relationships" r:blip="">
            <dgm:adjLst/>
          </dgm:shape>
          <dgm:presOf/>
          <dgm:constrLst>
            <dgm:constr type="w" val="1"/>
            <dgm:constr type="h" val="1"/>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66">
            <dgm:if name="Name167" func="var" arg="dir" op="equ" val="norm">
              <dgm:presOf axis="ch desOrSelf" ptType="node node" st="7 1" cnt="1 0"/>
            </dgm:if>
            <dgm:else name="Name168">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9"/>
    </dgm:choose>
    <dgm:choose name="Name170">
      <dgm:if name="Name171" axis="ch" ptType="node" func="cnt" op="equ" val="1">
        <dgm:forEach name="Name172" axis="ch" ptType="sibTrans" hideLastTrans="0" cnt="1">
          <dgm:layoutNode name="arrowWedge1single" styleLbl="fgSibTrans2D1">
            <dgm:choose name="Name173">
              <dgm:if name="Name174" func="var" arg="dir" op="equ" val="norm">
                <dgm:alg type="conn">
                  <dgm:param type="connRout" val="longCurve"/>
                  <dgm:param type="srcNode" val="dummy1a"/>
                  <dgm:param type="dstNode" val="dummy1b"/>
                  <dgm:param type="begPts" val="tL"/>
                  <dgm:param type="endPts" val="tR"/>
                  <dgm:param type="begSty" val="arr"/>
                  <dgm:param type="endSty" val="noArr"/>
                </dgm:alg>
              </dgm:if>
              <dgm:else name="Name175">
                <dgm:alg type="conn">
                  <dgm:param type="connRout" val="longCurve"/>
                  <dgm:param type="srcNode" val="dummy1a"/>
                  <dgm:param type="dstNode" val="dummy1b"/>
                  <dgm:param type="begPts" val="tL"/>
                  <dgm:param type="endPts" val="tR"/>
                  <dgm:param type="begSty" val="noArr"/>
                  <dgm:param type="endSty" val="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if name="Name176" axis="ch" ptType="node" func="cnt" op="gte" val="2">
        <dgm:forEach name="Name177" axis="ch" ptType="sibTrans" hideLastTrans="0" cnt="1">
          <dgm:layoutNode name="arrowWedge1" styleLbl="fgSibTrans2D1">
            <dgm:choose name="Name178">
              <dgm:if name="Name179" func="var" arg="dir" op="equ" val="norm">
                <dgm:alg type="conn">
                  <dgm:param type="connRout" val="curve"/>
                  <dgm:param type="srcNode" val="dummy1a"/>
                  <dgm:param type="dstNode" val="dummy1b"/>
                  <dgm:param type="begPts" val="tL"/>
                  <dgm:param type="endPts" val="tL"/>
                  <dgm:param type="begSty" val="noArr"/>
                  <dgm:param type="endSty" val="arr"/>
                </dgm:alg>
              </dgm:if>
              <dgm:else name="Name180">
                <dgm:alg type="conn">
                  <dgm:param type="connRout" val="curve"/>
                  <dgm:param type="srcNode" val="dummy1a"/>
                  <dgm:param type="dstNode" val="dummy1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else name="Name181"/>
    </dgm:choose>
    <dgm:forEach name="Name182" axis="ch" ptType="sibTrans" hideLastTrans="0" st="2" cnt="1">
      <dgm:layoutNode name="arrowWedge2" styleLbl="fgSibTrans2D1">
        <dgm:choose name="Name183">
          <dgm:if name="Name184" func="var" arg="dir" op="equ" val="norm">
            <dgm:alg type="conn">
              <dgm:param type="connRout" val="curve"/>
              <dgm:param type="srcNode" val="dummy2a"/>
              <dgm:param type="dstNode" val="dummy2b"/>
              <dgm:param type="begPts" val="tL"/>
              <dgm:param type="endPts" val="tL"/>
              <dgm:param type="begSty" val="noArr"/>
              <dgm:param type="endSty" val="arr"/>
            </dgm:alg>
          </dgm:if>
          <dgm:else name="Name185">
            <dgm:alg type="conn">
              <dgm:param type="connRout" val="curve"/>
              <dgm:param type="srcNode" val="dummy2a"/>
              <dgm:param type="dstNode" val="dummy2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86" axis="ch" ptType="sibTrans" hideLastTrans="0" st="3" cnt="1">
      <dgm:layoutNode name="arrowWedge3" styleLbl="fgSibTrans2D1">
        <dgm:choose name="Name187">
          <dgm:if name="Name188" func="var" arg="dir" op="equ" val="norm">
            <dgm:alg type="conn">
              <dgm:param type="connRout" val="curve"/>
              <dgm:param type="srcNode" val="dummy3a"/>
              <dgm:param type="dstNode" val="dummy3b"/>
              <dgm:param type="begPts" val="tL"/>
              <dgm:param type="endPts" val="tL"/>
              <dgm:param type="begSty" val="noArr"/>
              <dgm:param type="endSty" val="arr"/>
            </dgm:alg>
          </dgm:if>
          <dgm:else name="Name189">
            <dgm:alg type="conn">
              <dgm:param type="connRout" val="curve"/>
              <dgm:param type="srcNode" val="dummy3a"/>
              <dgm:param type="dstNode" val="dummy3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0" axis="ch" ptType="sibTrans" hideLastTrans="0" st="4" cnt="1">
      <dgm:layoutNode name="arrowWedge4" styleLbl="fgSibTrans2D1">
        <dgm:choose name="Name191">
          <dgm:if name="Name192" func="var" arg="dir" op="equ" val="norm">
            <dgm:alg type="conn">
              <dgm:param type="connRout" val="curve"/>
              <dgm:param type="srcNode" val="dummy4a"/>
              <dgm:param type="dstNode" val="dummy4b"/>
              <dgm:param type="begPts" val="tL"/>
              <dgm:param type="endPts" val="tL"/>
              <dgm:param type="begSty" val="noArr"/>
              <dgm:param type="endSty" val="arr"/>
            </dgm:alg>
          </dgm:if>
          <dgm:else name="Name193">
            <dgm:alg type="conn">
              <dgm:param type="connRout" val="curve"/>
              <dgm:param type="srcNode" val="dummy4a"/>
              <dgm:param type="dstNode" val="dummy4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4" axis="ch" ptType="sibTrans" hideLastTrans="0" st="5" cnt="1">
      <dgm:layoutNode name="arrowWedge5" styleLbl="fgSibTrans2D1">
        <dgm:choose name="Name195">
          <dgm:if name="Name196" func="var" arg="dir" op="equ" val="norm">
            <dgm:alg type="conn">
              <dgm:param type="connRout" val="curve"/>
              <dgm:param type="srcNode" val="dummy5a"/>
              <dgm:param type="dstNode" val="dummy5b"/>
              <dgm:param type="begPts" val="tL"/>
              <dgm:param type="endPts" val="tL"/>
              <dgm:param type="begSty" val="noArr"/>
              <dgm:param type="endSty" val="arr"/>
            </dgm:alg>
          </dgm:if>
          <dgm:else name="Name197">
            <dgm:alg type="conn">
              <dgm:param type="connRout" val="curve"/>
              <dgm:param type="srcNode" val="dummy5a"/>
              <dgm:param type="dstNode" val="dummy5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8" axis="ch" ptType="sibTrans" hideLastTrans="0" st="6" cnt="1">
      <dgm:layoutNode name="arrowWedge6" styleLbl="fgSibTrans2D1">
        <dgm:choose name="Name199">
          <dgm:if name="Name200" func="var" arg="dir" op="equ" val="norm">
            <dgm:alg type="conn">
              <dgm:param type="connRout" val="curve"/>
              <dgm:param type="srcNode" val="dummy6a"/>
              <dgm:param type="dstNode" val="dummy6b"/>
              <dgm:param type="begPts" val="tL"/>
              <dgm:param type="endPts" val="tL"/>
              <dgm:param type="begSty" val="noArr"/>
              <dgm:param type="endSty" val="arr"/>
            </dgm:alg>
          </dgm:if>
          <dgm:else name="Name201">
            <dgm:alg type="conn">
              <dgm:param type="connRout" val="curve"/>
              <dgm:param type="srcNode" val="dummy6a"/>
              <dgm:param type="dstNode" val="dummy6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202" axis="ch" ptType="sibTrans" hideLastTrans="0" st="7" cnt="1">
      <dgm:layoutNode name="arrowWedge7" styleLbl="fgSibTrans2D1">
        <dgm:choose name="Name203">
          <dgm:if name="Name204" func="var" arg="dir" op="equ" val="norm">
            <dgm:alg type="conn">
              <dgm:param type="connRout" val="curve"/>
              <dgm:param type="srcNode" val="dummy7a"/>
              <dgm:param type="dstNode" val="dummy7b"/>
              <dgm:param type="begPts" val="tL"/>
              <dgm:param type="endPts" val="tL"/>
              <dgm:param type="begSty" val="noArr"/>
              <dgm:param type="endSty" val="arr"/>
            </dgm:alg>
          </dgm:if>
          <dgm:else name="Name205">
            <dgm:alg type="conn">
              <dgm:param type="connRout" val="curve"/>
              <dgm:param type="srcNode" val="dummy7a"/>
              <dgm:param type="dstNode" val="dummy7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layoutNode>
</dgm:layoutDef>
</file>

<file path=ppt/diagrams/layout5.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drawing1.xml><?xml version="1.0" encoding="utf-8"?>
<c:userShapes xmlns:c="http://schemas.openxmlformats.org/drawingml/2006/chart">
  <cdr:relSizeAnchor xmlns:cdr="http://schemas.openxmlformats.org/drawingml/2006/chartDrawing">
    <cdr:from>
      <cdr:x>0.41803</cdr:x>
      <cdr:y>0.16446</cdr:y>
    </cdr:from>
    <cdr:to>
      <cdr:x>0.47299</cdr:x>
      <cdr:y>0.22085</cdr:y>
    </cdr:to>
    <cdr:sp macro="" textlink="">
      <cdr:nvSpPr>
        <cdr:cNvPr id="2" name="文字方塊 18">
          <a:extLst xmlns:a="http://schemas.openxmlformats.org/drawingml/2006/main">
            <a:ext uri="{FF2B5EF4-FFF2-40B4-BE49-F238E27FC236}">
              <a16:creationId xmlns="" xmlns:a16="http://schemas.microsoft.com/office/drawing/2014/main" id="{D5D4003B-0B0B-469D-A227-E54FA0298E4E}"/>
            </a:ext>
          </a:extLst>
        </cdr:cNvPr>
        <cdr:cNvSpPr txBox="1"/>
      </cdr:nvSpPr>
      <cdr:spPr>
        <a:xfrm xmlns:a="http://schemas.openxmlformats.org/drawingml/2006/main">
          <a:off x="3672408" y="807864"/>
          <a:ext cx="482824" cy="276999"/>
        </a:xfrm>
        <a:prstGeom xmlns:a="http://schemas.openxmlformats.org/drawingml/2006/main" prst="rect">
          <a:avLst/>
        </a:prstGeom>
        <a:noFill xmlns:a="http://schemas.openxmlformats.org/drawingml/2006/main"/>
      </cdr:spPr>
      <cdr:txBody>
        <a:bodyPr xmlns:a="http://schemas.openxmlformats.org/drawingml/2006/main" wrap="none" rtlCol="0">
          <a:spAutoFit/>
        </a:bodyPr>
        <a:lstStyle xmlns:a="http://schemas.openxmlformats.org/drawingml/2006/main">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r>
            <a:rPr lang="en-US" altLang="zh-TW" sz="1200" dirty="0"/>
            <a:t>1.18</a:t>
          </a:r>
          <a:endParaRPr lang="zh-TW" altLang="en-US" sz="1200" dirty="0"/>
        </a:p>
      </cdr:txBody>
    </cdr:sp>
  </cdr:relSizeAnchor>
  <cdr:relSizeAnchor xmlns:cdr="http://schemas.openxmlformats.org/drawingml/2006/chartDrawing">
    <cdr:from>
      <cdr:x>0.88525</cdr:x>
      <cdr:y>0.08747</cdr:y>
    </cdr:from>
    <cdr:to>
      <cdr:x>0.97659</cdr:x>
      <cdr:y>0.1461</cdr:y>
    </cdr:to>
    <cdr:sp macro="" textlink="">
      <cdr:nvSpPr>
        <cdr:cNvPr id="3" name="文字方塊 2"/>
        <cdr:cNvSpPr txBox="1"/>
      </cdr:nvSpPr>
      <cdr:spPr>
        <a:xfrm xmlns:a="http://schemas.openxmlformats.org/drawingml/2006/main">
          <a:off x="7776876" y="429698"/>
          <a:ext cx="802420" cy="288009"/>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altLang="zh-TW" sz="1100" b="1" dirty="0" smtClean="0"/>
            <a:t>1.33</a:t>
          </a:r>
          <a:endParaRPr lang="zh-TW" altLang="en-US" sz="1100" b="1" dirty="0"/>
        </a:p>
      </cdr:txBody>
    </cdr:sp>
  </cdr:relSizeAnchor>
</c:userShapes>
</file>

<file path=ppt/drawings/drawing2.xml><?xml version="1.0" encoding="utf-8"?>
<c:userShapes xmlns:c="http://schemas.openxmlformats.org/drawingml/2006/chart">
  <cdr:relSizeAnchor xmlns:cdr="http://schemas.openxmlformats.org/drawingml/2006/chartDrawing">
    <cdr:from>
      <cdr:x>0.01458</cdr:x>
      <cdr:y>0.10482</cdr:y>
    </cdr:from>
    <cdr:to>
      <cdr:x>0.07083</cdr:x>
      <cdr:y>0.55124</cdr:y>
    </cdr:to>
    <cdr:sp macro="" textlink="">
      <cdr:nvSpPr>
        <cdr:cNvPr id="2" name="文字方塊 1"/>
        <cdr:cNvSpPr txBox="1"/>
      </cdr:nvSpPr>
      <cdr:spPr>
        <a:xfrm xmlns:a="http://schemas.openxmlformats.org/drawingml/2006/main">
          <a:off x="66660" y="287548"/>
          <a:ext cx="257175" cy="1224619"/>
        </a:xfrm>
        <a:prstGeom xmlns:a="http://schemas.openxmlformats.org/drawingml/2006/main" prst="rect">
          <a:avLst/>
        </a:prstGeom>
      </cdr:spPr>
      <cdr:txBody>
        <a:bodyPr xmlns:a="http://schemas.openxmlformats.org/drawingml/2006/main" vertOverflow="clip" vert="eaVert" wrap="square" rtlCol="0"/>
        <a:lstStyle xmlns:a="http://schemas.openxmlformats.org/drawingml/2006/main"/>
        <a:p xmlns:a="http://schemas.openxmlformats.org/drawingml/2006/main">
          <a:r>
            <a:rPr lang="en-US" altLang="zh-TW" sz="1100" dirty="0" smtClean="0"/>
            <a:t>USD Thousands </a:t>
          </a:r>
          <a:r>
            <a:rPr lang="en-US" altLang="zh-TW" sz="1100" baseline="0" dirty="0" smtClean="0"/>
            <a:t> </a:t>
          </a:r>
          <a:r>
            <a:rPr lang="en-US" altLang="zh-TW" sz="1100" baseline="0" dirty="0"/>
            <a:t>Thousands</a:t>
          </a:r>
          <a:endParaRPr lang="zh-TW" altLang="en-US" sz="1100" dirty="0"/>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頁首版面配置區 1"/>
          <p:cNvSpPr>
            <a:spLocks noGrp="1"/>
          </p:cNvSpPr>
          <p:nvPr>
            <p:ph type="hdr" sz="quarter"/>
          </p:nvPr>
        </p:nvSpPr>
        <p:spPr>
          <a:xfrm>
            <a:off x="2" y="4"/>
            <a:ext cx="3037841" cy="464819"/>
          </a:xfrm>
          <a:prstGeom prst="rect">
            <a:avLst/>
          </a:prstGeom>
        </p:spPr>
        <p:txBody>
          <a:bodyPr vert="horz" lIns="91580" tIns="45792" rIns="91580" bIns="45792" rtlCol="0"/>
          <a:lstStyle>
            <a:lvl1pPr algn="l">
              <a:defRPr sz="1300"/>
            </a:lvl1pPr>
          </a:lstStyle>
          <a:p>
            <a:endParaRPr lang="zh-TW" altLang="en-US"/>
          </a:p>
        </p:txBody>
      </p:sp>
      <p:sp>
        <p:nvSpPr>
          <p:cNvPr id="3" name="日期版面配置區 2"/>
          <p:cNvSpPr>
            <a:spLocks noGrp="1"/>
          </p:cNvSpPr>
          <p:nvPr>
            <p:ph type="dt" sz="quarter" idx="1"/>
          </p:nvPr>
        </p:nvSpPr>
        <p:spPr>
          <a:xfrm>
            <a:off x="3970942" y="4"/>
            <a:ext cx="3037841" cy="464819"/>
          </a:xfrm>
          <a:prstGeom prst="rect">
            <a:avLst/>
          </a:prstGeom>
        </p:spPr>
        <p:txBody>
          <a:bodyPr vert="horz" lIns="91580" tIns="45792" rIns="91580" bIns="45792" rtlCol="0"/>
          <a:lstStyle>
            <a:lvl1pPr algn="r">
              <a:defRPr sz="1300"/>
            </a:lvl1pPr>
          </a:lstStyle>
          <a:p>
            <a:fld id="{A5BD2E64-3510-4E7A-9BC9-9A219460AECD}" type="datetimeFigureOut">
              <a:rPr lang="zh-TW" altLang="en-US" smtClean="0"/>
              <a:pPr/>
              <a:t>2018/5/22</a:t>
            </a:fld>
            <a:endParaRPr lang="zh-TW" altLang="en-US"/>
          </a:p>
        </p:txBody>
      </p:sp>
      <p:sp>
        <p:nvSpPr>
          <p:cNvPr id="4" name="頁尾版面配置區 3"/>
          <p:cNvSpPr>
            <a:spLocks noGrp="1"/>
          </p:cNvSpPr>
          <p:nvPr>
            <p:ph type="ftr" sz="quarter" idx="2"/>
          </p:nvPr>
        </p:nvSpPr>
        <p:spPr>
          <a:xfrm>
            <a:off x="2" y="8829972"/>
            <a:ext cx="3037841" cy="464819"/>
          </a:xfrm>
          <a:prstGeom prst="rect">
            <a:avLst/>
          </a:prstGeom>
        </p:spPr>
        <p:txBody>
          <a:bodyPr vert="horz" lIns="91580" tIns="45792" rIns="91580" bIns="45792" rtlCol="0" anchor="b"/>
          <a:lstStyle>
            <a:lvl1pPr algn="l">
              <a:defRPr sz="1300"/>
            </a:lvl1pPr>
          </a:lstStyle>
          <a:p>
            <a:endParaRPr lang="zh-TW" altLang="en-US"/>
          </a:p>
        </p:txBody>
      </p:sp>
      <p:sp>
        <p:nvSpPr>
          <p:cNvPr id="5" name="投影片編號版面配置區 4"/>
          <p:cNvSpPr>
            <a:spLocks noGrp="1"/>
          </p:cNvSpPr>
          <p:nvPr>
            <p:ph type="sldNum" sz="quarter" idx="3"/>
          </p:nvPr>
        </p:nvSpPr>
        <p:spPr>
          <a:xfrm>
            <a:off x="3970942" y="8829972"/>
            <a:ext cx="3037841" cy="464819"/>
          </a:xfrm>
          <a:prstGeom prst="rect">
            <a:avLst/>
          </a:prstGeom>
        </p:spPr>
        <p:txBody>
          <a:bodyPr vert="horz" lIns="91580" tIns="45792" rIns="91580" bIns="45792" rtlCol="0" anchor="b"/>
          <a:lstStyle>
            <a:lvl1pPr algn="r">
              <a:defRPr sz="1300"/>
            </a:lvl1pPr>
          </a:lstStyle>
          <a:p>
            <a:fld id="{91A1F250-1EBC-49DE-994C-CD709388F123}" type="slidenum">
              <a:rPr lang="zh-TW" altLang="en-US" smtClean="0"/>
              <a:pPr/>
              <a:t>‹#›</a:t>
            </a:fld>
            <a:endParaRPr lang="zh-TW" altLang="en-US"/>
          </a:p>
        </p:txBody>
      </p:sp>
    </p:spTree>
    <p:extLst>
      <p:ext uri="{BB962C8B-B14F-4D97-AF65-F5344CB8AC3E}">
        <p14:creationId xmlns:p14="http://schemas.microsoft.com/office/powerpoint/2010/main" val="3184301797"/>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頁首版面配置區 1"/>
          <p:cNvSpPr>
            <a:spLocks noGrp="1"/>
          </p:cNvSpPr>
          <p:nvPr>
            <p:ph type="hdr" sz="quarter"/>
          </p:nvPr>
        </p:nvSpPr>
        <p:spPr>
          <a:xfrm>
            <a:off x="2" y="4"/>
            <a:ext cx="3037841" cy="464819"/>
          </a:xfrm>
          <a:prstGeom prst="rect">
            <a:avLst/>
          </a:prstGeom>
        </p:spPr>
        <p:txBody>
          <a:bodyPr vert="horz" lIns="91580" tIns="45792" rIns="91580" bIns="45792" rtlCol="0"/>
          <a:lstStyle>
            <a:lvl1pPr algn="l">
              <a:defRPr sz="1300"/>
            </a:lvl1pPr>
          </a:lstStyle>
          <a:p>
            <a:endParaRPr lang="zh-TW" altLang="en-US"/>
          </a:p>
        </p:txBody>
      </p:sp>
      <p:sp>
        <p:nvSpPr>
          <p:cNvPr id="3" name="日期版面配置區 2"/>
          <p:cNvSpPr>
            <a:spLocks noGrp="1"/>
          </p:cNvSpPr>
          <p:nvPr>
            <p:ph type="dt" idx="1"/>
          </p:nvPr>
        </p:nvSpPr>
        <p:spPr>
          <a:xfrm>
            <a:off x="3970942" y="4"/>
            <a:ext cx="3037841" cy="464819"/>
          </a:xfrm>
          <a:prstGeom prst="rect">
            <a:avLst/>
          </a:prstGeom>
        </p:spPr>
        <p:txBody>
          <a:bodyPr vert="horz" lIns="91580" tIns="45792" rIns="91580" bIns="45792" rtlCol="0"/>
          <a:lstStyle>
            <a:lvl1pPr algn="r">
              <a:defRPr sz="1300"/>
            </a:lvl1pPr>
          </a:lstStyle>
          <a:p>
            <a:fld id="{6C0D1739-8E9A-4B38-A237-D512CA50C776}" type="datetimeFigureOut">
              <a:rPr lang="zh-TW" altLang="en-US" smtClean="0"/>
              <a:pPr/>
              <a:t>2018/5/22</a:t>
            </a:fld>
            <a:endParaRPr lang="zh-TW" altLang="en-US"/>
          </a:p>
        </p:txBody>
      </p:sp>
      <p:sp>
        <p:nvSpPr>
          <p:cNvPr id="4" name="投影片圖像版面配置區 3"/>
          <p:cNvSpPr>
            <a:spLocks noGrp="1" noRot="1" noChangeAspect="1"/>
          </p:cNvSpPr>
          <p:nvPr>
            <p:ph type="sldImg" idx="2"/>
          </p:nvPr>
        </p:nvSpPr>
        <p:spPr>
          <a:xfrm>
            <a:off x="1179513" y="695325"/>
            <a:ext cx="4651375" cy="3487738"/>
          </a:xfrm>
          <a:prstGeom prst="rect">
            <a:avLst/>
          </a:prstGeom>
          <a:noFill/>
          <a:ln w="12700">
            <a:solidFill>
              <a:prstClr val="black"/>
            </a:solidFill>
          </a:ln>
        </p:spPr>
        <p:txBody>
          <a:bodyPr vert="horz" lIns="91580" tIns="45792" rIns="91580" bIns="45792" rtlCol="0" anchor="ctr"/>
          <a:lstStyle/>
          <a:p>
            <a:endParaRPr lang="zh-TW" altLang="en-US"/>
          </a:p>
        </p:txBody>
      </p:sp>
      <p:sp>
        <p:nvSpPr>
          <p:cNvPr id="5" name="備忘稿版面配置區 4"/>
          <p:cNvSpPr>
            <a:spLocks noGrp="1"/>
          </p:cNvSpPr>
          <p:nvPr>
            <p:ph type="body" sz="quarter" idx="3"/>
          </p:nvPr>
        </p:nvSpPr>
        <p:spPr>
          <a:xfrm>
            <a:off x="701041" y="4415794"/>
            <a:ext cx="5608320" cy="4183381"/>
          </a:xfrm>
          <a:prstGeom prst="rect">
            <a:avLst/>
          </a:prstGeom>
        </p:spPr>
        <p:txBody>
          <a:bodyPr vert="horz" lIns="91580" tIns="45792" rIns="91580" bIns="45792" rtlCol="0"/>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6" name="頁尾版面配置區 5"/>
          <p:cNvSpPr>
            <a:spLocks noGrp="1"/>
          </p:cNvSpPr>
          <p:nvPr>
            <p:ph type="ftr" sz="quarter" idx="4"/>
          </p:nvPr>
        </p:nvSpPr>
        <p:spPr>
          <a:xfrm>
            <a:off x="2" y="8829972"/>
            <a:ext cx="3037841" cy="464819"/>
          </a:xfrm>
          <a:prstGeom prst="rect">
            <a:avLst/>
          </a:prstGeom>
        </p:spPr>
        <p:txBody>
          <a:bodyPr vert="horz" lIns="91580" tIns="45792" rIns="91580" bIns="45792" rtlCol="0" anchor="b"/>
          <a:lstStyle>
            <a:lvl1pPr algn="l">
              <a:defRPr sz="1300"/>
            </a:lvl1pPr>
          </a:lstStyle>
          <a:p>
            <a:endParaRPr lang="zh-TW" altLang="en-US"/>
          </a:p>
        </p:txBody>
      </p:sp>
      <p:sp>
        <p:nvSpPr>
          <p:cNvPr id="7" name="投影片編號版面配置區 6"/>
          <p:cNvSpPr>
            <a:spLocks noGrp="1"/>
          </p:cNvSpPr>
          <p:nvPr>
            <p:ph type="sldNum" sz="quarter" idx="5"/>
          </p:nvPr>
        </p:nvSpPr>
        <p:spPr>
          <a:xfrm>
            <a:off x="3970942" y="8829972"/>
            <a:ext cx="3037841" cy="464819"/>
          </a:xfrm>
          <a:prstGeom prst="rect">
            <a:avLst/>
          </a:prstGeom>
        </p:spPr>
        <p:txBody>
          <a:bodyPr vert="horz" lIns="91580" tIns="45792" rIns="91580" bIns="45792" rtlCol="0" anchor="b"/>
          <a:lstStyle>
            <a:lvl1pPr algn="r">
              <a:defRPr sz="1300"/>
            </a:lvl1pPr>
          </a:lstStyle>
          <a:p>
            <a:fld id="{07C164E2-5AF5-4E5D-BE21-722C95483697}" type="slidenum">
              <a:rPr lang="zh-TW" altLang="en-US" smtClean="0"/>
              <a:pPr/>
              <a:t>‹#›</a:t>
            </a:fld>
            <a:endParaRPr lang="zh-TW" altLang="en-US"/>
          </a:p>
        </p:txBody>
      </p:sp>
    </p:spTree>
    <p:extLst>
      <p:ext uri="{BB962C8B-B14F-4D97-AF65-F5344CB8AC3E}">
        <p14:creationId xmlns:p14="http://schemas.microsoft.com/office/powerpoint/2010/main" val="2691270620"/>
      </p:ext>
    </p:extLst>
  </p:cSld>
  <p:clrMap bg1="lt1" tx1="dk1" bg2="lt2" tx2="dk2" accent1="accent1" accent2="accent2" accent3="accent3" accent4="accent4" accent5="accent5" accent6="accent6" hlink="hlink" folHlink="folHlink"/>
  <p:hf sldNum="0"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Tree>
    <p:extLst>
      <p:ext uri="{BB962C8B-B14F-4D97-AF65-F5344CB8AC3E}">
        <p14:creationId xmlns:p14="http://schemas.microsoft.com/office/powerpoint/2010/main" val="347192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Tree>
    <p:extLst>
      <p:ext uri="{BB962C8B-B14F-4D97-AF65-F5344CB8AC3E}">
        <p14:creationId xmlns:p14="http://schemas.microsoft.com/office/powerpoint/2010/main" val="420094360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zh-TW" altLang="en-US" dirty="0"/>
          </a:p>
        </p:txBody>
      </p:sp>
      <p:sp>
        <p:nvSpPr>
          <p:cNvPr id="4" name="日期版面配置區 3"/>
          <p:cNvSpPr>
            <a:spLocks noGrp="1"/>
          </p:cNvSpPr>
          <p:nvPr>
            <p:ph type="dt" idx="10"/>
          </p:nvPr>
        </p:nvSpPr>
        <p:spPr/>
        <p:txBody>
          <a:bodyPr/>
          <a:lstStyle/>
          <a:p>
            <a:fld id="{96560BBF-3F65-40B4-A57A-1D66071620A1}" type="datetime1">
              <a:rPr lang="zh-TW" altLang="en-US" smtClean="0"/>
              <a:pPr/>
              <a:t>2018/5/22</a:t>
            </a:fld>
            <a:endParaRPr lang="zh-TW" altLang="en-US"/>
          </a:p>
        </p:txBody>
      </p:sp>
    </p:spTree>
    <p:extLst>
      <p:ext uri="{BB962C8B-B14F-4D97-AF65-F5344CB8AC3E}">
        <p14:creationId xmlns:p14="http://schemas.microsoft.com/office/powerpoint/2010/main" val="58653978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Tree>
    <p:extLst>
      <p:ext uri="{BB962C8B-B14F-4D97-AF65-F5344CB8AC3E}">
        <p14:creationId xmlns:p14="http://schemas.microsoft.com/office/powerpoint/2010/main" val="194453119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a:xfrm>
            <a:off x="1414463" y="1162050"/>
            <a:ext cx="4181475" cy="3136900"/>
          </a:xfrm>
        </p:spPr>
      </p:sp>
      <p:sp>
        <p:nvSpPr>
          <p:cNvPr id="3" name="備忘稿版面配置區 2"/>
          <p:cNvSpPr>
            <a:spLocks noGrp="1"/>
          </p:cNvSpPr>
          <p:nvPr>
            <p:ph type="body" idx="1"/>
          </p:nvPr>
        </p:nvSpPr>
        <p:spPr/>
        <p:txBody>
          <a:bodyPr/>
          <a:lstStyle/>
          <a:p>
            <a:endParaRPr lang="zh-TW" altLang="en-US" dirty="0"/>
          </a:p>
        </p:txBody>
      </p:sp>
    </p:spTree>
    <p:extLst>
      <p:ext uri="{BB962C8B-B14F-4D97-AF65-F5344CB8AC3E}">
        <p14:creationId xmlns:p14="http://schemas.microsoft.com/office/powerpoint/2010/main" val="403896243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Tree>
    <p:extLst>
      <p:ext uri="{BB962C8B-B14F-4D97-AF65-F5344CB8AC3E}">
        <p14:creationId xmlns:p14="http://schemas.microsoft.com/office/powerpoint/2010/main" val="295420572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日期版面配置區 3"/>
          <p:cNvSpPr>
            <a:spLocks noGrp="1"/>
          </p:cNvSpPr>
          <p:nvPr>
            <p:ph type="dt" idx="10"/>
          </p:nvPr>
        </p:nvSpPr>
        <p:spPr/>
        <p:txBody>
          <a:bodyPr/>
          <a:lstStyle/>
          <a:p>
            <a:fld id="{96560BBF-3F65-40B4-A57A-1D66071620A1}" type="datetime1">
              <a:rPr lang="zh-TW" altLang="en-US" smtClean="0"/>
              <a:t>2018/5/22</a:t>
            </a:fld>
            <a:endParaRPr lang="zh-TW" altLang="en-US"/>
          </a:p>
        </p:txBody>
      </p:sp>
    </p:spTree>
    <p:extLst>
      <p:ext uri="{BB962C8B-B14F-4D97-AF65-F5344CB8AC3E}">
        <p14:creationId xmlns:p14="http://schemas.microsoft.com/office/powerpoint/2010/main" val="407993462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5.jpeg"/><Relationship Id="rId1" Type="http://schemas.openxmlformats.org/officeDocument/2006/relationships/slideMaster" Target="../slideMasters/slideMaster1.xml"/><Relationship Id="rId4" Type="http://schemas.openxmlformats.org/officeDocument/2006/relationships/image" Target="../media/image3.jpe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標題投影片">
    <p:spTree>
      <p:nvGrpSpPr>
        <p:cNvPr id="1" name=""/>
        <p:cNvGrpSpPr/>
        <p:nvPr/>
      </p:nvGrpSpPr>
      <p:grpSpPr>
        <a:xfrm>
          <a:off x="0" y="0"/>
          <a:ext cx="0" cy="0"/>
          <a:chOff x="0" y="0"/>
          <a:chExt cx="0" cy="0"/>
        </a:xfrm>
      </p:grpSpPr>
      <p:sp>
        <p:nvSpPr>
          <p:cNvPr id="2" name="標題 1"/>
          <p:cNvSpPr>
            <a:spLocks noGrp="1"/>
          </p:cNvSpPr>
          <p:nvPr>
            <p:ph type="ctrTitle"/>
          </p:nvPr>
        </p:nvSpPr>
        <p:spPr>
          <a:xfrm>
            <a:off x="1336545" y="4958334"/>
            <a:ext cx="7339911" cy="1206969"/>
          </a:xfrm>
        </p:spPr>
        <p:txBody>
          <a:bodyPr>
            <a:normAutofit/>
          </a:bodyPr>
          <a:lstStyle>
            <a:lvl1pPr algn="r">
              <a:defRPr sz="3600" b="1">
                <a:latin typeface="Century Gothic" pitchFamily="34" charset="0"/>
                <a:ea typeface="微軟正黑體" pitchFamily="34" charset="-120"/>
              </a:defRPr>
            </a:lvl1pPr>
          </a:lstStyle>
          <a:p>
            <a:r>
              <a:rPr lang="zh-TW" altLang="en-US" dirty="0"/>
              <a:t>按一下以編輯母片標題樣式</a:t>
            </a:r>
          </a:p>
        </p:txBody>
      </p:sp>
      <p:sp>
        <p:nvSpPr>
          <p:cNvPr id="4" name="日期版面配置區 3"/>
          <p:cNvSpPr>
            <a:spLocks noGrp="1"/>
          </p:cNvSpPr>
          <p:nvPr>
            <p:ph type="dt" sz="half" idx="10"/>
          </p:nvPr>
        </p:nvSpPr>
        <p:spPr/>
        <p:txBody>
          <a:bodyPr/>
          <a:lstStyle/>
          <a:p>
            <a:endParaRPr lang="zh-TW" altLang="en-US" dirty="0"/>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2870E760-6688-4F3E-8C8D-461D3A053907}" type="slidenum">
              <a:rPr lang="zh-TW" altLang="en-US" smtClean="0"/>
              <a:pPr/>
              <a:t>‹#›</a:t>
            </a:fld>
            <a:endParaRPr lang="zh-TW" altLang="en-US"/>
          </a:p>
        </p:txBody>
      </p:sp>
      <p:pic>
        <p:nvPicPr>
          <p:cNvPr id="10" name="圖片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3062" y="116632"/>
            <a:ext cx="3572248" cy="1062953"/>
          </a:xfrm>
          <a:prstGeom prst="rect">
            <a:avLst/>
          </a:prstGeom>
        </p:spPr>
      </p:pic>
      <p:pic>
        <p:nvPicPr>
          <p:cNvPr id="8194" name="Picture 2" descr="X:\PR\2014 1st 法說會Planning\graph &amp; figure\PBF大圖\首頁\20131219102648587.jpeg"/>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27986" y="1052736"/>
            <a:ext cx="9080518" cy="39055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639691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10" name="矩形 9"/>
          <p:cNvSpPr/>
          <p:nvPr userDrawn="1"/>
        </p:nvSpPr>
        <p:spPr>
          <a:xfrm>
            <a:off x="0" y="6275229"/>
            <a:ext cx="9144000" cy="60388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 name="標題 1"/>
          <p:cNvSpPr>
            <a:spLocks noGrp="1"/>
          </p:cNvSpPr>
          <p:nvPr>
            <p:ph type="title"/>
          </p:nvPr>
        </p:nvSpPr>
        <p:spPr>
          <a:xfrm>
            <a:off x="457200" y="274638"/>
            <a:ext cx="8229600" cy="994122"/>
          </a:xfrm>
        </p:spPr>
        <p:txBody>
          <a:bodyPr>
            <a:normAutofit/>
          </a:bodyPr>
          <a:lstStyle>
            <a:lvl1pPr algn="l">
              <a:defRPr sz="3600" b="1">
                <a:solidFill>
                  <a:srgbClr val="003366"/>
                </a:solidFill>
                <a:latin typeface="Century Gothic" pitchFamily="34" charset="0"/>
                <a:ea typeface="微軟正黑體" pitchFamily="34" charset="-120"/>
              </a:defRPr>
            </a:lvl1pPr>
          </a:lstStyle>
          <a:p>
            <a:r>
              <a:rPr lang="zh-TW" altLang="en-US" dirty="0"/>
              <a:t>按一下以編輯母片標題樣式</a:t>
            </a:r>
          </a:p>
        </p:txBody>
      </p:sp>
      <p:sp>
        <p:nvSpPr>
          <p:cNvPr id="3" name="內容版面配置區 2"/>
          <p:cNvSpPr>
            <a:spLocks noGrp="1"/>
          </p:cNvSpPr>
          <p:nvPr>
            <p:ph idx="1"/>
          </p:nvPr>
        </p:nvSpPr>
        <p:spPr/>
        <p:txBody>
          <a:bodyPr/>
          <a:lstStyle>
            <a:lvl1pPr marL="342900" indent="-342900">
              <a:buClr>
                <a:srgbClr val="003366"/>
              </a:buClr>
              <a:buSzPct val="80000"/>
              <a:buFont typeface="Wingdings" pitchFamily="2" charset="2"/>
              <a:buChar char="l"/>
              <a:defRPr sz="2600" b="1">
                <a:latin typeface="Century Gothic" pitchFamily="34" charset="0"/>
                <a:ea typeface="微軟正黑體" pitchFamily="34" charset="-120"/>
              </a:defRPr>
            </a:lvl1pPr>
            <a:lvl2pPr marL="742950" indent="-285750">
              <a:buClr>
                <a:srgbClr val="0070C0"/>
              </a:buClr>
              <a:buSzPct val="70000"/>
              <a:buFont typeface="Wingdings" pitchFamily="2" charset="2"/>
              <a:buChar char="p"/>
              <a:defRPr sz="2400" b="1">
                <a:solidFill>
                  <a:schemeClr val="tx1">
                    <a:lumMod val="85000"/>
                    <a:lumOff val="15000"/>
                  </a:schemeClr>
                </a:solidFill>
                <a:latin typeface="Century Gothic" pitchFamily="34" charset="0"/>
                <a:ea typeface="微軟正黑體" pitchFamily="34" charset="-120"/>
              </a:defRPr>
            </a:lvl2pPr>
            <a:lvl3pPr marL="1143000" indent="-228600">
              <a:buClr>
                <a:schemeClr val="accent5">
                  <a:lumMod val="50000"/>
                </a:schemeClr>
              </a:buClr>
              <a:buSzPct val="60000"/>
              <a:buFont typeface="Wingdings" pitchFamily="2" charset="2"/>
              <a:buChar char="l"/>
              <a:defRPr sz="2000">
                <a:latin typeface="Century Gothic" pitchFamily="34" charset="0"/>
                <a:ea typeface="微軟正黑體" pitchFamily="34" charset="-120"/>
              </a:defRPr>
            </a:lvl3pPr>
            <a:lvl4pPr>
              <a:defRPr sz="2000">
                <a:latin typeface="微軟正黑體" pitchFamily="34" charset="-120"/>
                <a:ea typeface="微軟正黑體" pitchFamily="34" charset="-120"/>
              </a:defRPr>
            </a:lvl4pPr>
            <a:lvl5pPr>
              <a:defRPr>
                <a:latin typeface="微軟正黑體" pitchFamily="34" charset="-120"/>
                <a:ea typeface="微軟正黑體" pitchFamily="34" charset="-120"/>
              </a:defRPr>
            </a:lvl5pPr>
          </a:lstStyle>
          <a:p>
            <a:pPr lvl="0"/>
            <a:r>
              <a:rPr lang="zh-TW" altLang="en-US" dirty="0"/>
              <a:t>按一下以編輯母片文字樣式</a:t>
            </a:r>
          </a:p>
          <a:p>
            <a:pPr lvl="1"/>
            <a:r>
              <a:rPr lang="zh-TW" altLang="en-US" dirty="0"/>
              <a:t>第二層</a:t>
            </a:r>
          </a:p>
          <a:p>
            <a:pPr lvl="2"/>
            <a:r>
              <a:rPr lang="zh-TW" altLang="en-US" dirty="0"/>
              <a:t>第三層</a:t>
            </a:r>
          </a:p>
        </p:txBody>
      </p:sp>
      <p:sp>
        <p:nvSpPr>
          <p:cNvPr id="5" name="頁尾版面配置區 4"/>
          <p:cNvSpPr>
            <a:spLocks noGrp="1"/>
          </p:cNvSpPr>
          <p:nvPr>
            <p:ph type="ftr" sz="quarter" idx="11"/>
          </p:nvPr>
        </p:nvSpPr>
        <p:spPr>
          <a:xfrm>
            <a:off x="2411760" y="6356350"/>
            <a:ext cx="4176464" cy="365125"/>
          </a:xfrm>
        </p:spPr>
        <p:txBody>
          <a:bodyPr/>
          <a:lstStyle/>
          <a:p>
            <a:endParaRPr lang="zh-TW" altLang="en-US" dirty="0"/>
          </a:p>
        </p:txBody>
      </p:sp>
      <p:sp>
        <p:nvSpPr>
          <p:cNvPr id="6" name="投影片編號版面配置區 5"/>
          <p:cNvSpPr>
            <a:spLocks noGrp="1"/>
          </p:cNvSpPr>
          <p:nvPr>
            <p:ph type="sldNum" sz="quarter" idx="12"/>
          </p:nvPr>
        </p:nvSpPr>
        <p:spPr>
          <a:xfrm>
            <a:off x="467544" y="6373496"/>
            <a:ext cx="432048" cy="365125"/>
          </a:xfrm>
          <a:solidFill>
            <a:srgbClr val="003366"/>
          </a:solidFill>
        </p:spPr>
        <p:txBody>
          <a:bodyPr/>
          <a:lstStyle>
            <a:lvl1pPr algn="ctr">
              <a:defRPr b="1">
                <a:solidFill>
                  <a:schemeClr val="bg1"/>
                </a:solidFill>
              </a:defRPr>
            </a:lvl1pPr>
          </a:lstStyle>
          <a:p>
            <a:fld id="{2870E760-6688-4F3E-8C8D-461D3A053907}" type="slidenum">
              <a:rPr lang="zh-TW" altLang="en-US" smtClean="0"/>
              <a:pPr/>
              <a:t>‹#›</a:t>
            </a:fld>
            <a:endParaRPr lang="zh-TW" altLang="en-US" dirty="0"/>
          </a:p>
        </p:txBody>
      </p:sp>
      <p:pic>
        <p:nvPicPr>
          <p:cNvPr id="8" name="圖片 7"/>
          <p:cNvPicPr>
            <a:picLocks noChangeAspect="1"/>
          </p:cNvPicPr>
          <p:nvPr userDrawn="1"/>
        </p:nvPicPr>
        <p:blipFill>
          <a:blip r:embed="rId2"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7322380" y="6281899"/>
            <a:ext cx="1786124" cy="531477"/>
          </a:xfrm>
          <a:prstGeom prst="rect">
            <a:avLst/>
          </a:prstGeom>
        </p:spPr>
      </p:pic>
      <p:pic>
        <p:nvPicPr>
          <p:cNvPr id="9" name="Grafik 14" descr="trenner.png"/>
          <p:cNvPicPr>
            <a:picLocks noChangeAspect="1"/>
          </p:cNvPicPr>
          <p:nvPr userDrawn="1"/>
        </p:nvPicPr>
        <p:blipFill rotWithShape="1">
          <a:blip r:embed="rId3" cstate="print"/>
          <a:srcRect l="20804" r="14827"/>
          <a:stretch/>
        </p:blipFill>
        <p:spPr bwMode="auto">
          <a:xfrm>
            <a:off x="-1" y="1352576"/>
            <a:ext cx="9144001" cy="276224"/>
          </a:xfrm>
          <a:prstGeom prst="rect">
            <a:avLst/>
          </a:prstGeom>
          <a:noFill/>
          <a:ln w="9525">
            <a:noFill/>
            <a:miter lim="800000"/>
            <a:headEnd/>
            <a:tailEnd/>
          </a:ln>
        </p:spPr>
      </p:pic>
    </p:spTree>
    <p:extLst>
      <p:ext uri="{BB962C8B-B14F-4D97-AF65-F5344CB8AC3E}">
        <p14:creationId xmlns:p14="http://schemas.microsoft.com/office/powerpoint/2010/main" val="153404567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章節標題">
    <p:spTree>
      <p:nvGrpSpPr>
        <p:cNvPr id="1" name=""/>
        <p:cNvGrpSpPr/>
        <p:nvPr/>
      </p:nvGrpSpPr>
      <p:grpSpPr>
        <a:xfrm>
          <a:off x="0" y="0"/>
          <a:ext cx="0" cy="0"/>
          <a:chOff x="0" y="0"/>
          <a:chExt cx="0" cy="0"/>
        </a:xfrm>
      </p:grpSpPr>
      <p:pic>
        <p:nvPicPr>
          <p:cNvPr id="17" name="圖片 16"/>
          <p:cNvPicPr>
            <a:picLocks noChangeAspect="1"/>
          </p:cNvPicPr>
          <p:nvPr userDrawn="1"/>
        </p:nvPicPr>
        <p:blipFill>
          <a:blip r:embed="rId2" cstate="print">
            <a:extLst>
              <a:ext uri="{BEBA8EAE-BF5A-486C-A8C5-ECC9F3942E4B}">
                <a14:imgProps xmlns:a14="http://schemas.microsoft.com/office/drawing/2010/main">
                  <a14:imgLayer r:embed="rId3">
                    <a14:imgEffect>
                      <a14:brightnessContrast contrast="20000"/>
                    </a14:imgEffect>
                  </a14:imgLayer>
                </a14:imgProps>
              </a:ext>
              <a:ext uri="{28A0092B-C50C-407E-A947-70E740481C1C}">
                <a14:useLocalDpi xmlns:a14="http://schemas.microsoft.com/office/drawing/2010/main" val="0"/>
              </a:ext>
            </a:extLst>
          </a:blip>
          <a:stretch>
            <a:fillRect/>
          </a:stretch>
        </p:blipFill>
        <p:spPr>
          <a:xfrm>
            <a:off x="3902" y="0"/>
            <a:ext cx="9151867" cy="4077072"/>
          </a:xfrm>
          <a:prstGeom prst="rect">
            <a:avLst/>
          </a:prstGeom>
          <a:effectLst/>
        </p:spPr>
      </p:pic>
      <p:sp>
        <p:nvSpPr>
          <p:cNvPr id="2" name="標題 1"/>
          <p:cNvSpPr>
            <a:spLocks noGrp="1"/>
          </p:cNvSpPr>
          <p:nvPr>
            <p:ph type="title"/>
          </p:nvPr>
        </p:nvSpPr>
        <p:spPr>
          <a:xfrm>
            <a:off x="722313" y="4406900"/>
            <a:ext cx="7772400" cy="1362075"/>
          </a:xfrm>
        </p:spPr>
        <p:txBody>
          <a:bodyPr anchor="t">
            <a:normAutofit/>
          </a:bodyPr>
          <a:lstStyle>
            <a:lvl1pPr algn="r">
              <a:defRPr sz="3600" b="1" cap="all">
                <a:latin typeface="Century Gothic" pitchFamily="34" charset="0"/>
                <a:ea typeface="微軟正黑體" pitchFamily="34" charset="-120"/>
              </a:defRPr>
            </a:lvl1pPr>
          </a:lstStyle>
          <a:p>
            <a:r>
              <a:rPr lang="zh-TW" altLang="en-US" dirty="0"/>
              <a:t>按一下以編輯母片標題樣式</a:t>
            </a:r>
          </a:p>
        </p:txBody>
      </p:sp>
      <p:sp>
        <p:nvSpPr>
          <p:cNvPr id="19" name="頁尾版面配置區 4"/>
          <p:cNvSpPr>
            <a:spLocks noGrp="1"/>
          </p:cNvSpPr>
          <p:nvPr>
            <p:ph type="ftr" sz="quarter" idx="11"/>
          </p:nvPr>
        </p:nvSpPr>
        <p:spPr>
          <a:xfrm>
            <a:off x="2411760" y="6356350"/>
            <a:ext cx="4176464" cy="365125"/>
          </a:xfrm>
        </p:spPr>
        <p:txBody>
          <a:bodyPr/>
          <a:lstStyle/>
          <a:p>
            <a:endParaRPr lang="zh-TW" altLang="en-US" dirty="0"/>
          </a:p>
        </p:txBody>
      </p:sp>
      <p:sp>
        <p:nvSpPr>
          <p:cNvPr id="20" name="投影片編號版面配置區 5"/>
          <p:cNvSpPr>
            <a:spLocks noGrp="1"/>
          </p:cNvSpPr>
          <p:nvPr>
            <p:ph type="sldNum" sz="quarter" idx="12"/>
          </p:nvPr>
        </p:nvSpPr>
        <p:spPr>
          <a:xfrm>
            <a:off x="467544" y="6373496"/>
            <a:ext cx="432048" cy="365125"/>
          </a:xfrm>
          <a:solidFill>
            <a:srgbClr val="003366"/>
          </a:solidFill>
        </p:spPr>
        <p:txBody>
          <a:bodyPr/>
          <a:lstStyle>
            <a:lvl1pPr algn="ctr">
              <a:defRPr b="1">
                <a:solidFill>
                  <a:schemeClr val="bg1"/>
                </a:solidFill>
              </a:defRPr>
            </a:lvl1pPr>
          </a:lstStyle>
          <a:p>
            <a:fld id="{2870E760-6688-4F3E-8C8D-461D3A053907}" type="slidenum">
              <a:rPr lang="zh-TW" altLang="en-US" smtClean="0"/>
              <a:pPr/>
              <a:t>‹#›</a:t>
            </a:fld>
            <a:endParaRPr lang="zh-TW" altLang="en-US" dirty="0"/>
          </a:p>
        </p:txBody>
      </p:sp>
      <p:pic>
        <p:nvPicPr>
          <p:cNvPr id="21" name="圖片 20"/>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7322380" y="6281899"/>
            <a:ext cx="1786124" cy="531477"/>
          </a:xfrm>
          <a:prstGeom prst="rect">
            <a:avLst/>
          </a:prstGeom>
        </p:spPr>
      </p:pic>
    </p:spTree>
    <p:extLst>
      <p:ext uri="{BB962C8B-B14F-4D97-AF65-F5344CB8AC3E}">
        <p14:creationId xmlns:p14="http://schemas.microsoft.com/office/powerpoint/2010/main" val="420472050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標題及物件">
    <p:spTree>
      <p:nvGrpSpPr>
        <p:cNvPr id="1" name=""/>
        <p:cNvGrpSpPr/>
        <p:nvPr/>
      </p:nvGrpSpPr>
      <p:grpSpPr>
        <a:xfrm>
          <a:off x="0" y="0"/>
          <a:ext cx="0" cy="0"/>
          <a:chOff x="0" y="0"/>
          <a:chExt cx="0" cy="0"/>
        </a:xfrm>
      </p:grpSpPr>
      <p:sp>
        <p:nvSpPr>
          <p:cNvPr id="10" name="矩形 9"/>
          <p:cNvSpPr/>
          <p:nvPr userDrawn="1"/>
        </p:nvSpPr>
        <p:spPr>
          <a:xfrm>
            <a:off x="0" y="6275229"/>
            <a:ext cx="9144000" cy="60388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 name="標題 1"/>
          <p:cNvSpPr>
            <a:spLocks noGrp="1"/>
          </p:cNvSpPr>
          <p:nvPr>
            <p:ph type="title"/>
          </p:nvPr>
        </p:nvSpPr>
        <p:spPr>
          <a:xfrm>
            <a:off x="457200" y="274638"/>
            <a:ext cx="8229600" cy="994122"/>
          </a:xfrm>
        </p:spPr>
        <p:txBody>
          <a:bodyPr>
            <a:normAutofit/>
          </a:bodyPr>
          <a:lstStyle>
            <a:lvl1pPr algn="l">
              <a:defRPr sz="3600" b="1">
                <a:solidFill>
                  <a:srgbClr val="003366"/>
                </a:solidFill>
                <a:latin typeface="Century Gothic" pitchFamily="34" charset="0"/>
                <a:ea typeface="微軟正黑體" pitchFamily="34" charset="-120"/>
              </a:defRPr>
            </a:lvl1pPr>
          </a:lstStyle>
          <a:p>
            <a:r>
              <a:rPr lang="zh-TW" altLang="en-US" dirty="0"/>
              <a:t>按一下以編輯母片標題樣式</a:t>
            </a:r>
          </a:p>
        </p:txBody>
      </p:sp>
      <p:sp>
        <p:nvSpPr>
          <p:cNvPr id="3" name="內容版面配置區 2"/>
          <p:cNvSpPr>
            <a:spLocks noGrp="1"/>
          </p:cNvSpPr>
          <p:nvPr>
            <p:ph idx="1"/>
          </p:nvPr>
        </p:nvSpPr>
        <p:spPr>
          <a:xfrm>
            <a:off x="457200" y="1600200"/>
            <a:ext cx="3826768" cy="4525963"/>
          </a:xfrm>
        </p:spPr>
        <p:txBody>
          <a:bodyPr/>
          <a:lstStyle>
            <a:lvl1pPr marL="342900" indent="-342900">
              <a:buClr>
                <a:srgbClr val="003366"/>
              </a:buClr>
              <a:buSzPct val="80000"/>
              <a:buFont typeface="Wingdings" pitchFamily="2" charset="2"/>
              <a:buChar char="l"/>
              <a:defRPr sz="2400" b="1">
                <a:latin typeface="Century Gothic" pitchFamily="34" charset="0"/>
                <a:ea typeface="微軟正黑體" pitchFamily="34" charset="-120"/>
              </a:defRPr>
            </a:lvl1pPr>
            <a:lvl2pPr marL="742950" indent="-285750">
              <a:buClr>
                <a:srgbClr val="0070C0"/>
              </a:buClr>
              <a:buSzPct val="70000"/>
              <a:buFont typeface="Wingdings" pitchFamily="2" charset="2"/>
              <a:buChar char="p"/>
              <a:defRPr sz="2400" b="1">
                <a:solidFill>
                  <a:schemeClr val="tx1">
                    <a:lumMod val="85000"/>
                    <a:lumOff val="15000"/>
                  </a:schemeClr>
                </a:solidFill>
                <a:latin typeface="Century Gothic" pitchFamily="34" charset="0"/>
                <a:ea typeface="微軟正黑體" pitchFamily="34" charset="-120"/>
              </a:defRPr>
            </a:lvl2pPr>
            <a:lvl3pPr marL="1143000" indent="-228600">
              <a:buClr>
                <a:schemeClr val="accent5">
                  <a:lumMod val="50000"/>
                </a:schemeClr>
              </a:buClr>
              <a:buSzPct val="60000"/>
              <a:buFont typeface="Wingdings" pitchFamily="2" charset="2"/>
              <a:buChar char="l"/>
              <a:defRPr sz="2000">
                <a:latin typeface="Century Gothic" pitchFamily="34" charset="0"/>
                <a:ea typeface="微軟正黑體" pitchFamily="34" charset="-120"/>
              </a:defRPr>
            </a:lvl3pPr>
            <a:lvl4pPr>
              <a:defRPr sz="2000">
                <a:latin typeface="微軟正黑體" pitchFamily="34" charset="-120"/>
                <a:ea typeface="微軟正黑體" pitchFamily="34" charset="-120"/>
              </a:defRPr>
            </a:lvl4pPr>
            <a:lvl5pPr>
              <a:defRPr>
                <a:latin typeface="微軟正黑體" pitchFamily="34" charset="-120"/>
                <a:ea typeface="微軟正黑體" pitchFamily="34" charset="-120"/>
              </a:defRPr>
            </a:lvl5pPr>
          </a:lstStyle>
          <a:p>
            <a:pPr lvl="0"/>
            <a:r>
              <a:rPr lang="zh-TW" altLang="en-US" dirty="0"/>
              <a:t>按一下以編輯母片文字樣式</a:t>
            </a:r>
          </a:p>
          <a:p>
            <a:pPr lvl="1"/>
            <a:r>
              <a:rPr lang="zh-TW" altLang="en-US" dirty="0"/>
              <a:t>第二層</a:t>
            </a:r>
          </a:p>
          <a:p>
            <a:pPr lvl="2"/>
            <a:r>
              <a:rPr lang="zh-TW" altLang="en-US" dirty="0"/>
              <a:t>第三層</a:t>
            </a:r>
          </a:p>
        </p:txBody>
      </p:sp>
      <p:sp>
        <p:nvSpPr>
          <p:cNvPr id="5" name="頁尾版面配置區 4"/>
          <p:cNvSpPr>
            <a:spLocks noGrp="1"/>
          </p:cNvSpPr>
          <p:nvPr>
            <p:ph type="ftr" sz="quarter" idx="11"/>
          </p:nvPr>
        </p:nvSpPr>
        <p:spPr>
          <a:xfrm>
            <a:off x="2411760" y="6356350"/>
            <a:ext cx="4176464" cy="365125"/>
          </a:xfrm>
        </p:spPr>
        <p:txBody>
          <a:bodyPr/>
          <a:lstStyle/>
          <a:p>
            <a:endParaRPr lang="zh-TW" altLang="en-US" dirty="0"/>
          </a:p>
        </p:txBody>
      </p:sp>
      <p:sp>
        <p:nvSpPr>
          <p:cNvPr id="6" name="投影片編號版面配置區 5"/>
          <p:cNvSpPr>
            <a:spLocks noGrp="1"/>
          </p:cNvSpPr>
          <p:nvPr>
            <p:ph type="sldNum" sz="quarter" idx="12"/>
          </p:nvPr>
        </p:nvSpPr>
        <p:spPr>
          <a:xfrm>
            <a:off x="467544" y="6373496"/>
            <a:ext cx="432048" cy="365125"/>
          </a:xfrm>
          <a:solidFill>
            <a:srgbClr val="003366"/>
          </a:solidFill>
        </p:spPr>
        <p:txBody>
          <a:bodyPr/>
          <a:lstStyle>
            <a:lvl1pPr algn="ctr">
              <a:defRPr b="1">
                <a:solidFill>
                  <a:schemeClr val="bg1"/>
                </a:solidFill>
              </a:defRPr>
            </a:lvl1pPr>
          </a:lstStyle>
          <a:p>
            <a:fld id="{2870E760-6688-4F3E-8C8D-461D3A053907}" type="slidenum">
              <a:rPr lang="zh-TW" altLang="en-US" smtClean="0"/>
              <a:pPr/>
              <a:t>‹#›</a:t>
            </a:fld>
            <a:endParaRPr lang="zh-TW" altLang="en-US" dirty="0"/>
          </a:p>
        </p:txBody>
      </p:sp>
      <p:pic>
        <p:nvPicPr>
          <p:cNvPr id="9" name="Grafik 14" descr="trenner.png"/>
          <p:cNvPicPr>
            <a:picLocks noChangeAspect="1"/>
          </p:cNvPicPr>
          <p:nvPr userDrawn="1"/>
        </p:nvPicPr>
        <p:blipFill rotWithShape="1">
          <a:blip r:embed="rId2" cstate="print"/>
          <a:srcRect l="20804" r="14827"/>
          <a:stretch/>
        </p:blipFill>
        <p:spPr bwMode="auto">
          <a:xfrm>
            <a:off x="-1" y="1352576"/>
            <a:ext cx="9144001" cy="276224"/>
          </a:xfrm>
          <a:prstGeom prst="rect">
            <a:avLst/>
          </a:prstGeom>
          <a:noFill/>
          <a:ln w="9525">
            <a:noFill/>
            <a:miter lim="800000"/>
            <a:headEnd/>
            <a:tailEnd/>
          </a:ln>
        </p:spPr>
      </p:pic>
      <p:sp>
        <p:nvSpPr>
          <p:cNvPr id="11" name="內容版面配置區 2"/>
          <p:cNvSpPr>
            <a:spLocks noGrp="1"/>
          </p:cNvSpPr>
          <p:nvPr>
            <p:ph idx="13"/>
          </p:nvPr>
        </p:nvSpPr>
        <p:spPr>
          <a:xfrm>
            <a:off x="4716016" y="1628800"/>
            <a:ext cx="3970784" cy="4525963"/>
          </a:xfrm>
        </p:spPr>
        <p:txBody>
          <a:bodyPr/>
          <a:lstStyle>
            <a:lvl1pPr marL="342900" indent="-342900">
              <a:buClr>
                <a:srgbClr val="003366"/>
              </a:buClr>
              <a:buSzPct val="80000"/>
              <a:buFont typeface="Wingdings" pitchFamily="2" charset="2"/>
              <a:buChar char="l"/>
              <a:defRPr sz="2400" b="1">
                <a:latin typeface="Century Gothic" pitchFamily="34" charset="0"/>
                <a:ea typeface="微軟正黑體" pitchFamily="34" charset="-120"/>
              </a:defRPr>
            </a:lvl1pPr>
            <a:lvl2pPr marL="742950" indent="-285750">
              <a:buClr>
                <a:srgbClr val="0070C0"/>
              </a:buClr>
              <a:buSzPct val="70000"/>
              <a:buFont typeface="Wingdings" pitchFamily="2" charset="2"/>
              <a:buChar char="p"/>
              <a:defRPr sz="2400" b="1">
                <a:solidFill>
                  <a:schemeClr val="tx1">
                    <a:lumMod val="85000"/>
                    <a:lumOff val="15000"/>
                  </a:schemeClr>
                </a:solidFill>
                <a:latin typeface="Century Gothic" pitchFamily="34" charset="0"/>
                <a:ea typeface="微軟正黑體" pitchFamily="34" charset="-120"/>
              </a:defRPr>
            </a:lvl2pPr>
            <a:lvl3pPr marL="1143000" indent="-228600">
              <a:buClr>
                <a:schemeClr val="accent5">
                  <a:lumMod val="50000"/>
                </a:schemeClr>
              </a:buClr>
              <a:buSzPct val="60000"/>
              <a:buFont typeface="Wingdings" pitchFamily="2" charset="2"/>
              <a:buChar char="l"/>
              <a:defRPr sz="2000">
                <a:latin typeface="Century Gothic" pitchFamily="34" charset="0"/>
                <a:ea typeface="微軟正黑體" pitchFamily="34" charset="-120"/>
              </a:defRPr>
            </a:lvl3pPr>
            <a:lvl4pPr>
              <a:defRPr sz="2000">
                <a:latin typeface="微軟正黑體" pitchFamily="34" charset="-120"/>
                <a:ea typeface="微軟正黑體" pitchFamily="34" charset="-120"/>
              </a:defRPr>
            </a:lvl4pPr>
            <a:lvl5pPr>
              <a:defRPr>
                <a:latin typeface="微軟正黑體" pitchFamily="34" charset="-120"/>
                <a:ea typeface="微軟正黑體" pitchFamily="34" charset="-120"/>
              </a:defRPr>
            </a:lvl5pPr>
          </a:lstStyle>
          <a:p>
            <a:pPr lvl="0"/>
            <a:r>
              <a:rPr lang="zh-TW" altLang="en-US" dirty="0"/>
              <a:t>按一下以編輯母片文字樣式</a:t>
            </a:r>
          </a:p>
          <a:p>
            <a:pPr lvl="1"/>
            <a:r>
              <a:rPr lang="zh-TW" altLang="en-US" dirty="0"/>
              <a:t>第二層</a:t>
            </a:r>
          </a:p>
          <a:p>
            <a:pPr lvl="2"/>
            <a:r>
              <a:rPr lang="zh-TW" altLang="en-US" dirty="0"/>
              <a:t>第三層</a:t>
            </a:r>
          </a:p>
        </p:txBody>
      </p:sp>
      <p:pic>
        <p:nvPicPr>
          <p:cNvPr id="12" name="圖片 11"/>
          <p:cNvPicPr>
            <a:picLocks noChangeAspect="1"/>
          </p:cNvPicPr>
          <p:nvPr userDrawn="1"/>
        </p:nvPicPr>
        <p:blipFill>
          <a:blip r:embed="rId3"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7322380" y="6281899"/>
            <a:ext cx="1786124" cy="531477"/>
          </a:xfrm>
          <a:prstGeom prst="rect">
            <a:avLst/>
          </a:prstGeom>
        </p:spPr>
      </p:pic>
    </p:spTree>
    <p:extLst>
      <p:ext uri="{BB962C8B-B14F-4D97-AF65-F5344CB8AC3E}">
        <p14:creationId xmlns:p14="http://schemas.microsoft.com/office/powerpoint/2010/main" val="248459337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標題及物件">
    <p:spTree>
      <p:nvGrpSpPr>
        <p:cNvPr id="1" name=""/>
        <p:cNvGrpSpPr/>
        <p:nvPr/>
      </p:nvGrpSpPr>
      <p:grpSpPr>
        <a:xfrm>
          <a:off x="0" y="0"/>
          <a:ext cx="0" cy="0"/>
          <a:chOff x="0" y="0"/>
          <a:chExt cx="0" cy="0"/>
        </a:xfrm>
      </p:grpSpPr>
      <p:sp>
        <p:nvSpPr>
          <p:cNvPr id="10" name="矩形 9"/>
          <p:cNvSpPr/>
          <p:nvPr userDrawn="1"/>
        </p:nvSpPr>
        <p:spPr>
          <a:xfrm>
            <a:off x="0" y="6275229"/>
            <a:ext cx="9144000" cy="60388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 name="標題 1"/>
          <p:cNvSpPr>
            <a:spLocks noGrp="1"/>
          </p:cNvSpPr>
          <p:nvPr>
            <p:ph type="title"/>
          </p:nvPr>
        </p:nvSpPr>
        <p:spPr>
          <a:xfrm>
            <a:off x="457200" y="274638"/>
            <a:ext cx="8229600" cy="994122"/>
          </a:xfrm>
        </p:spPr>
        <p:txBody>
          <a:bodyPr>
            <a:normAutofit/>
          </a:bodyPr>
          <a:lstStyle>
            <a:lvl1pPr algn="l">
              <a:defRPr sz="3600" b="1">
                <a:solidFill>
                  <a:srgbClr val="003366"/>
                </a:solidFill>
                <a:latin typeface="微軟正黑體" pitchFamily="34" charset="-120"/>
                <a:ea typeface="微軟正黑體" pitchFamily="34" charset="-120"/>
              </a:defRPr>
            </a:lvl1pPr>
          </a:lstStyle>
          <a:p>
            <a:r>
              <a:rPr lang="zh-TW" altLang="en-US" dirty="0"/>
              <a:t>按一下以編輯母片標題樣式</a:t>
            </a:r>
          </a:p>
        </p:txBody>
      </p:sp>
      <p:sp>
        <p:nvSpPr>
          <p:cNvPr id="5" name="頁尾版面配置區 4"/>
          <p:cNvSpPr>
            <a:spLocks noGrp="1"/>
          </p:cNvSpPr>
          <p:nvPr>
            <p:ph type="ftr" sz="quarter" idx="11"/>
          </p:nvPr>
        </p:nvSpPr>
        <p:spPr>
          <a:xfrm>
            <a:off x="2411760" y="6356350"/>
            <a:ext cx="4176464" cy="365125"/>
          </a:xfrm>
        </p:spPr>
        <p:txBody>
          <a:bodyPr/>
          <a:lstStyle/>
          <a:p>
            <a:endParaRPr lang="zh-TW" altLang="en-US" dirty="0"/>
          </a:p>
        </p:txBody>
      </p:sp>
      <p:sp>
        <p:nvSpPr>
          <p:cNvPr id="6" name="投影片編號版面配置區 5"/>
          <p:cNvSpPr>
            <a:spLocks noGrp="1"/>
          </p:cNvSpPr>
          <p:nvPr>
            <p:ph type="sldNum" sz="quarter" idx="12"/>
          </p:nvPr>
        </p:nvSpPr>
        <p:spPr>
          <a:xfrm>
            <a:off x="467544" y="6373496"/>
            <a:ext cx="432048" cy="365125"/>
          </a:xfrm>
          <a:solidFill>
            <a:srgbClr val="003366"/>
          </a:solidFill>
        </p:spPr>
        <p:txBody>
          <a:bodyPr/>
          <a:lstStyle>
            <a:lvl1pPr algn="ctr">
              <a:defRPr b="1">
                <a:solidFill>
                  <a:schemeClr val="bg1"/>
                </a:solidFill>
              </a:defRPr>
            </a:lvl1pPr>
          </a:lstStyle>
          <a:p>
            <a:fld id="{2870E760-6688-4F3E-8C8D-461D3A053907}" type="slidenum">
              <a:rPr lang="zh-TW" altLang="en-US" smtClean="0"/>
              <a:pPr/>
              <a:t>‹#›</a:t>
            </a:fld>
            <a:endParaRPr lang="zh-TW" altLang="en-US" dirty="0"/>
          </a:p>
        </p:txBody>
      </p:sp>
      <p:pic>
        <p:nvPicPr>
          <p:cNvPr id="9" name="Grafik 14" descr="trenner.png"/>
          <p:cNvPicPr>
            <a:picLocks noChangeAspect="1"/>
          </p:cNvPicPr>
          <p:nvPr userDrawn="1"/>
        </p:nvPicPr>
        <p:blipFill rotWithShape="1">
          <a:blip r:embed="rId2" cstate="print"/>
          <a:srcRect l="20804" r="14827"/>
          <a:stretch/>
        </p:blipFill>
        <p:spPr bwMode="auto">
          <a:xfrm>
            <a:off x="-1" y="1352576"/>
            <a:ext cx="9144001" cy="276224"/>
          </a:xfrm>
          <a:prstGeom prst="rect">
            <a:avLst/>
          </a:prstGeom>
          <a:noFill/>
          <a:ln w="9525">
            <a:noFill/>
            <a:miter lim="800000"/>
            <a:headEnd/>
            <a:tailEnd/>
          </a:ln>
        </p:spPr>
      </p:pic>
      <p:pic>
        <p:nvPicPr>
          <p:cNvPr id="11" name="圖片 10"/>
          <p:cNvPicPr>
            <a:picLocks noChangeAspect="1"/>
          </p:cNvPicPr>
          <p:nvPr userDrawn="1"/>
        </p:nvPicPr>
        <p:blipFill>
          <a:blip r:embed="rId3"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7322380" y="6281899"/>
            <a:ext cx="1786124" cy="531477"/>
          </a:xfrm>
          <a:prstGeom prst="rect">
            <a:avLst/>
          </a:prstGeom>
        </p:spPr>
      </p:pic>
    </p:spTree>
    <p:extLst>
      <p:ext uri="{BB962C8B-B14F-4D97-AF65-F5344CB8AC3E}">
        <p14:creationId xmlns:p14="http://schemas.microsoft.com/office/powerpoint/2010/main" val="221008268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zh-TW" altLang="en-US"/>
          </a:p>
        </p:txBody>
      </p:sp>
      <p:sp>
        <p:nvSpPr>
          <p:cNvPr id="3" name="Footer Placeholder 2"/>
          <p:cNvSpPr>
            <a:spLocks noGrp="1"/>
          </p:cNvSpPr>
          <p:nvPr>
            <p:ph type="ftr" sz="quarter" idx="11"/>
          </p:nvPr>
        </p:nvSpPr>
        <p:spPr/>
        <p:txBody>
          <a:bodyPr/>
          <a:lstStyle/>
          <a:p>
            <a:endParaRPr lang="zh-TW" altLang="en-US"/>
          </a:p>
        </p:txBody>
      </p:sp>
      <p:sp>
        <p:nvSpPr>
          <p:cNvPr id="4" name="Slide Number Placeholder 3"/>
          <p:cNvSpPr>
            <a:spLocks noGrp="1"/>
          </p:cNvSpPr>
          <p:nvPr>
            <p:ph type="sldNum" sz="quarter" idx="12"/>
          </p:nvPr>
        </p:nvSpPr>
        <p:spPr/>
        <p:txBody>
          <a:bodyPr/>
          <a:lstStyle/>
          <a:p>
            <a:fld id="{938C842E-43A8-42A1-A955-B5F03194094A}" type="slidenum">
              <a:rPr lang="zh-TW" altLang="en-US" smtClean="0"/>
              <a:t>‹#›</a:t>
            </a:fld>
            <a:endParaRPr lang="zh-TW" altLang="en-US"/>
          </a:p>
        </p:txBody>
      </p:sp>
    </p:spTree>
    <p:extLst>
      <p:ext uri="{BB962C8B-B14F-4D97-AF65-F5344CB8AC3E}">
        <p14:creationId xmlns:p14="http://schemas.microsoft.com/office/powerpoint/2010/main" val="185989837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x">
  <p:cSld name="Photo - Vertical">
    <p:spTree>
      <p:nvGrpSpPr>
        <p:cNvPr id="1" name=""/>
        <p:cNvGrpSpPr/>
        <p:nvPr/>
      </p:nvGrpSpPr>
      <p:grpSpPr>
        <a:xfrm>
          <a:off x="0" y="0"/>
          <a:ext cx="0" cy="0"/>
          <a:chOff x="0" y="0"/>
          <a:chExt cx="0" cy="0"/>
        </a:xfrm>
      </p:grpSpPr>
      <p:sp>
        <p:nvSpPr>
          <p:cNvPr id="51" name="Line"/>
          <p:cNvSpPr/>
          <p:nvPr/>
        </p:nvSpPr>
        <p:spPr>
          <a:xfrm flipV="1">
            <a:off x="4143376" y="4317899"/>
            <a:ext cx="4714875" cy="102"/>
          </a:xfrm>
          <a:prstGeom prst="line">
            <a:avLst/>
          </a:prstGeom>
          <a:ln w="38100">
            <a:solidFill>
              <a:srgbClr val="A6AAA9"/>
            </a:solidFill>
            <a:miter lim="400000"/>
          </a:ln>
        </p:spPr>
        <p:txBody>
          <a:bodyPr lIns="35708" tIns="35708" rIns="35708" bIns="35708" anchor="ctr"/>
          <a:lstStyle/>
          <a:p>
            <a:pPr defTabSz="321374">
              <a:spcBef>
                <a:spcPts val="0"/>
              </a:spcBef>
              <a:defRPr sz="1200">
                <a:solidFill>
                  <a:srgbClr val="000000"/>
                </a:solidFill>
                <a:latin typeface="Helvetica"/>
                <a:ea typeface="Helvetica"/>
                <a:cs typeface="Helvetica"/>
                <a:sym typeface="Helvetica"/>
              </a:defRPr>
            </a:pPr>
            <a:endParaRPr sz="844"/>
          </a:p>
        </p:txBody>
      </p:sp>
      <p:sp>
        <p:nvSpPr>
          <p:cNvPr id="52" name="Image"/>
          <p:cNvSpPr>
            <a:spLocks noGrp="1"/>
          </p:cNvSpPr>
          <p:nvPr>
            <p:ph type="pic" idx="13"/>
          </p:nvPr>
        </p:nvSpPr>
        <p:spPr>
          <a:xfrm>
            <a:off x="1" y="0"/>
            <a:ext cx="3857625" cy="6858000"/>
          </a:xfrm>
          <a:prstGeom prst="rect">
            <a:avLst/>
          </a:prstGeom>
        </p:spPr>
        <p:txBody>
          <a:bodyPr lIns="91415" tIns="45708" rIns="91415" bIns="45708">
            <a:noAutofit/>
          </a:bodyPr>
          <a:lstStyle/>
          <a:p>
            <a:endParaRPr/>
          </a:p>
        </p:txBody>
      </p:sp>
      <p:sp>
        <p:nvSpPr>
          <p:cNvPr id="53" name="Title Text"/>
          <p:cNvSpPr>
            <a:spLocks noGrp="1"/>
          </p:cNvSpPr>
          <p:nvPr>
            <p:ph type="title"/>
          </p:nvPr>
        </p:nvSpPr>
        <p:spPr>
          <a:xfrm>
            <a:off x="4143376" y="4518427"/>
            <a:ext cx="4714875" cy="1902023"/>
          </a:xfrm>
          <a:prstGeom prst="rect">
            <a:avLst/>
          </a:prstGeom>
        </p:spPr>
        <p:txBody>
          <a:bodyPr/>
          <a:lstStyle>
            <a:lvl1pPr>
              <a:spcBef>
                <a:spcPts val="0"/>
              </a:spcBef>
              <a:defRPr sz="12023">
                <a:latin typeface="Calibri" pitchFamily="34" charset="0"/>
              </a:defRPr>
            </a:lvl1pPr>
          </a:lstStyle>
          <a:p>
            <a:r>
              <a:rPr dirty="0"/>
              <a:t>Title Text</a:t>
            </a:r>
          </a:p>
        </p:txBody>
      </p:sp>
      <p:sp>
        <p:nvSpPr>
          <p:cNvPr id="54" name="Body Level One…"/>
          <p:cNvSpPr>
            <a:spLocks noGrp="1"/>
          </p:cNvSpPr>
          <p:nvPr>
            <p:ph type="body" sz="quarter" idx="1"/>
          </p:nvPr>
        </p:nvSpPr>
        <p:spPr>
          <a:xfrm>
            <a:off x="4143376" y="3000376"/>
            <a:ext cx="4714875" cy="1268016"/>
          </a:xfrm>
          <a:prstGeom prst="rect">
            <a:avLst/>
          </a:prstGeom>
        </p:spPr>
        <p:txBody>
          <a:bodyPr anchor="b"/>
          <a:lstStyle>
            <a:lvl1pPr marL="0" indent="0">
              <a:lnSpc>
                <a:spcPct val="80000"/>
              </a:lnSpc>
              <a:spcBef>
                <a:spcPts val="1617"/>
              </a:spcBef>
              <a:buClrTx/>
              <a:buSzTx/>
              <a:buFontTx/>
              <a:buNone/>
              <a:defRPr sz="3797" cap="all">
                <a:solidFill>
                  <a:srgbClr val="A6AAA9"/>
                </a:solidFill>
                <a:latin typeface="Calibri" pitchFamily="34" charset="0"/>
                <a:ea typeface="Calibri" pitchFamily="34" charset="0"/>
                <a:cs typeface="Calibri" pitchFamily="34" charset="0"/>
                <a:sym typeface="DIN Alternate"/>
              </a:defRPr>
            </a:lvl1pPr>
            <a:lvl2pPr marL="0" indent="160688">
              <a:lnSpc>
                <a:spcPct val="80000"/>
              </a:lnSpc>
              <a:spcBef>
                <a:spcPts val="1617"/>
              </a:spcBef>
              <a:buClrTx/>
              <a:buSzTx/>
              <a:buFontTx/>
              <a:buNone/>
              <a:defRPr sz="3797" cap="all">
                <a:solidFill>
                  <a:srgbClr val="A6AAA9"/>
                </a:solidFill>
                <a:latin typeface="Calibri" pitchFamily="34" charset="0"/>
                <a:ea typeface="Calibri" pitchFamily="34" charset="0"/>
                <a:cs typeface="Calibri" pitchFamily="34" charset="0"/>
                <a:sym typeface="DIN Alternate"/>
              </a:defRPr>
            </a:lvl2pPr>
            <a:lvl3pPr marL="0" indent="321374">
              <a:lnSpc>
                <a:spcPct val="80000"/>
              </a:lnSpc>
              <a:spcBef>
                <a:spcPts val="1617"/>
              </a:spcBef>
              <a:buClrTx/>
              <a:buSzTx/>
              <a:buFontTx/>
              <a:buNone/>
              <a:defRPr sz="3797" cap="all">
                <a:solidFill>
                  <a:srgbClr val="A6AAA9"/>
                </a:solidFill>
                <a:latin typeface="Calibri" pitchFamily="34" charset="0"/>
                <a:ea typeface="Calibri" pitchFamily="34" charset="0"/>
                <a:cs typeface="Calibri" pitchFamily="34" charset="0"/>
                <a:sym typeface="DIN Alternate"/>
              </a:defRPr>
            </a:lvl3pPr>
            <a:lvl4pPr marL="0" indent="482062">
              <a:lnSpc>
                <a:spcPct val="80000"/>
              </a:lnSpc>
              <a:spcBef>
                <a:spcPts val="1617"/>
              </a:spcBef>
              <a:buClrTx/>
              <a:buSzTx/>
              <a:buFontTx/>
              <a:buNone/>
              <a:defRPr sz="3797" cap="all">
                <a:solidFill>
                  <a:srgbClr val="A6AAA9"/>
                </a:solidFill>
                <a:latin typeface="Calibri" pitchFamily="34" charset="0"/>
                <a:ea typeface="Calibri" pitchFamily="34" charset="0"/>
                <a:cs typeface="Calibri" pitchFamily="34" charset="0"/>
                <a:sym typeface="DIN Alternate"/>
              </a:defRPr>
            </a:lvl4pPr>
            <a:lvl5pPr marL="0" indent="642750">
              <a:lnSpc>
                <a:spcPct val="80000"/>
              </a:lnSpc>
              <a:spcBef>
                <a:spcPts val="1617"/>
              </a:spcBef>
              <a:buClrTx/>
              <a:buSzTx/>
              <a:buFontTx/>
              <a:buNone/>
              <a:defRPr sz="3797" cap="all">
                <a:solidFill>
                  <a:srgbClr val="A6AAA9"/>
                </a:solidFill>
                <a:latin typeface="Calibri" pitchFamily="34" charset="0"/>
                <a:ea typeface="Calibri" pitchFamily="34" charset="0"/>
                <a:cs typeface="Calibri" pitchFamily="34" charset="0"/>
                <a:sym typeface="DIN Alternate"/>
              </a:defRPr>
            </a:lvl5pPr>
          </a:lstStyle>
          <a:p>
            <a:r>
              <a:rPr dirty="0"/>
              <a:t>Body Level One</a:t>
            </a:r>
          </a:p>
          <a:p>
            <a:pPr lvl="1"/>
            <a:r>
              <a:rPr dirty="0"/>
              <a:t>Body Level Two</a:t>
            </a:r>
          </a:p>
          <a:p>
            <a:pPr lvl="2"/>
            <a:r>
              <a:rPr dirty="0"/>
              <a:t>Body Level Three</a:t>
            </a:r>
          </a:p>
          <a:p>
            <a:pPr lvl="3"/>
            <a:r>
              <a:rPr dirty="0"/>
              <a:t>Body Level Four</a:t>
            </a:r>
          </a:p>
          <a:p>
            <a:pPr lvl="4"/>
            <a:r>
              <a:rPr dirty="0"/>
              <a:t>Body Level Five</a:t>
            </a:r>
          </a:p>
        </p:txBody>
      </p:sp>
      <p:sp>
        <p:nvSpPr>
          <p:cNvPr id="55" name="Slide Number"/>
          <p:cNvSpPr>
            <a:spLocks noGrp="1"/>
          </p:cNvSpPr>
          <p:nvPr>
            <p:ph type="sldNum" sz="quarter" idx="2"/>
          </p:nvPr>
        </p:nvSpPr>
        <p:spPr>
          <a:xfrm>
            <a:off x="8522098" y="303609"/>
            <a:ext cx="338218" cy="281408"/>
          </a:xfrm>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139131565"/>
      </p:ext>
    </p:extLst>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標題版面配置區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zh-TW" altLang="en-US"/>
              <a:t>按一下以編輯母片標題樣式</a:t>
            </a:r>
          </a:p>
        </p:txBody>
      </p:sp>
      <p:sp>
        <p:nvSpPr>
          <p:cNvPr id="3" name="文字版面配置區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zh-TW" altLang="en-US" dirty="0"/>
              <a:t>按一下以編輯母片文字樣式</a:t>
            </a:r>
          </a:p>
          <a:p>
            <a:pPr lvl="1"/>
            <a:r>
              <a:rPr lang="zh-TW" altLang="en-US" dirty="0"/>
              <a:t>第二層</a:t>
            </a:r>
          </a:p>
          <a:p>
            <a:pPr lvl="2"/>
            <a:r>
              <a:rPr lang="zh-TW" altLang="en-US" dirty="0"/>
              <a:t>第三層</a:t>
            </a:r>
          </a:p>
          <a:p>
            <a:pPr lvl="3"/>
            <a:r>
              <a:rPr lang="zh-TW" altLang="en-US" dirty="0"/>
              <a:t>第四層</a:t>
            </a:r>
          </a:p>
          <a:p>
            <a:pPr lvl="4"/>
            <a:r>
              <a:rPr lang="zh-TW" altLang="en-US" dirty="0"/>
              <a:t>第五層</a:t>
            </a:r>
          </a:p>
        </p:txBody>
      </p:sp>
      <p:sp>
        <p:nvSpPr>
          <p:cNvPr id="4" name="日期版面配置區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zh-TW" altLang="en-US" dirty="0"/>
          </a:p>
        </p:txBody>
      </p:sp>
      <p:sp>
        <p:nvSpPr>
          <p:cNvPr id="5" name="頁尾版面配置區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TW" altLang="en-US"/>
          </a:p>
        </p:txBody>
      </p:sp>
      <p:sp>
        <p:nvSpPr>
          <p:cNvPr id="6" name="投影片編號版面配置區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870E760-6688-4F3E-8C8D-461D3A053907}" type="slidenum">
              <a:rPr lang="zh-TW" altLang="en-US" smtClean="0"/>
              <a:pPr/>
              <a:t>‹#›</a:t>
            </a:fld>
            <a:endParaRPr lang="zh-TW" altLang="en-US"/>
          </a:p>
        </p:txBody>
      </p:sp>
    </p:spTree>
    <p:extLst>
      <p:ext uri="{BB962C8B-B14F-4D97-AF65-F5344CB8AC3E}">
        <p14:creationId xmlns:p14="http://schemas.microsoft.com/office/powerpoint/2010/main" val="189830389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60" r:id="rId4"/>
    <p:sldLayoutId id="2147483661" r:id="rId5"/>
    <p:sldLayoutId id="2147483662" r:id="rId6"/>
    <p:sldLayoutId id="2147483663" r:id="rId7"/>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8" Type="http://schemas.openxmlformats.org/officeDocument/2006/relationships/chart" Target="../charts/chart2.xml"/><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6.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1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image" Target="../media/image12.png"/><Relationship Id="rId1" Type="http://schemas.openxmlformats.org/officeDocument/2006/relationships/slideLayout" Target="../slideLayouts/slideLayout4.xml"/><Relationship Id="rId4" Type="http://schemas.openxmlformats.org/officeDocument/2006/relationships/chart" Target="../charts/char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g"/><Relationship Id="rId1" Type="http://schemas.openxmlformats.org/officeDocument/2006/relationships/slideLayout" Target="../slideLayouts/slideLayout2.xml"/><Relationship Id="rId4" Type="http://schemas.openxmlformats.org/officeDocument/2006/relationships/image" Target="../media/image19.emf"/></Relationships>
</file>

<file path=ppt/slides/_rels/slide23.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hyperlink" Target="http://www.trimarkpublications.com/in-vitro-diagnostic-testing-world-markets/" TargetMode="Externa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4.emf"/><Relationship Id="rId2" Type="http://schemas.openxmlformats.org/officeDocument/2006/relationships/notesSlide" Target="../notesSlides/notesSlide7.xml"/><Relationship Id="rId1" Type="http://schemas.openxmlformats.org/officeDocument/2006/relationships/slideLayout" Target="../slideLayouts/slideLayout3.xml"/><Relationship Id="rId5" Type="http://schemas.openxmlformats.org/officeDocument/2006/relationships/image" Target="../media/image26.jpg"/><Relationship Id="rId4" Type="http://schemas.openxmlformats.org/officeDocument/2006/relationships/image" Target="../media/image25.emf"/></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8" Type="http://schemas.openxmlformats.org/officeDocument/2006/relationships/image" Target="../media/image6.jpeg"/><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ctrTitle"/>
          </p:nvPr>
        </p:nvSpPr>
        <p:spPr>
          <a:xfrm>
            <a:off x="395536" y="5154445"/>
            <a:ext cx="8496944" cy="1370899"/>
          </a:xfrm>
        </p:spPr>
        <p:txBody>
          <a:bodyPr>
            <a:normAutofit fontScale="90000"/>
          </a:bodyPr>
          <a:lstStyle/>
          <a:p>
            <a:pPr defTabSz="762000" eaLnBrk="0" hangingPunct="0">
              <a:spcBef>
                <a:spcPts val="600"/>
              </a:spcBef>
            </a:pPr>
            <a:r>
              <a:rPr lang="zh-TW" altLang="en-US" dirty="0">
                <a:solidFill>
                  <a:schemeClr val="accent6">
                    <a:lumMod val="75000"/>
                  </a:schemeClr>
                </a:solidFill>
              </a:rPr>
              <a:t>寶齡富錦生技 </a:t>
            </a:r>
            <a:r>
              <a:rPr lang="en-US" altLang="zh-TW" dirty="0">
                <a:solidFill>
                  <a:schemeClr val="accent6">
                    <a:lumMod val="75000"/>
                  </a:schemeClr>
                </a:solidFill>
              </a:rPr>
              <a:t/>
            </a:r>
            <a:br>
              <a:rPr lang="en-US" altLang="zh-TW" dirty="0">
                <a:solidFill>
                  <a:schemeClr val="accent6">
                    <a:lumMod val="75000"/>
                  </a:schemeClr>
                </a:solidFill>
              </a:rPr>
            </a:br>
            <a:r>
              <a:rPr lang="en-US" altLang="zh-TW" sz="2800" dirty="0" smtClean="0">
                <a:solidFill>
                  <a:schemeClr val="accent6">
                    <a:lumMod val="75000"/>
                  </a:schemeClr>
                </a:solidFill>
              </a:rPr>
              <a:t>2018.05.23</a:t>
            </a:r>
            <a:r>
              <a:rPr lang="zh-TW" altLang="en-US" sz="2800" smtClean="0">
                <a:solidFill>
                  <a:schemeClr val="accent6">
                    <a:lumMod val="75000"/>
                  </a:schemeClr>
                </a:solidFill>
              </a:rPr>
              <a:t>富邦</a:t>
            </a:r>
            <a:r>
              <a:rPr lang="zh-TW" altLang="en-US" sz="2800" smtClean="0">
                <a:solidFill>
                  <a:schemeClr val="accent6">
                    <a:lumMod val="75000"/>
                  </a:schemeClr>
                </a:solidFill>
              </a:rPr>
              <a:t>論</a:t>
            </a:r>
            <a:r>
              <a:rPr lang="zh-TW" altLang="en-US" sz="2800">
                <a:solidFill>
                  <a:schemeClr val="accent6">
                    <a:lumMod val="75000"/>
                  </a:schemeClr>
                </a:solidFill>
              </a:rPr>
              <a:t>壇</a:t>
            </a:r>
            <a:r>
              <a:rPr lang="en-US" altLang="zh-TW" sz="2800" dirty="0" smtClean="0">
                <a:solidFill>
                  <a:schemeClr val="accent6">
                    <a:lumMod val="75000"/>
                  </a:schemeClr>
                </a:solidFill>
              </a:rPr>
              <a:t/>
            </a:r>
            <a:br>
              <a:rPr lang="en-US" altLang="zh-TW" sz="2800" dirty="0" smtClean="0">
                <a:solidFill>
                  <a:schemeClr val="accent6">
                    <a:lumMod val="75000"/>
                  </a:schemeClr>
                </a:solidFill>
              </a:rPr>
            </a:br>
            <a:r>
              <a:rPr lang="zh-TW" altLang="en-US" sz="2800" dirty="0" smtClean="0">
                <a:solidFill>
                  <a:schemeClr val="accent6">
                    <a:lumMod val="75000"/>
                  </a:schemeClr>
                </a:solidFill>
              </a:rPr>
              <a:t>丁爾</a:t>
            </a:r>
            <a:r>
              <a:rPr lang="zh-TW" altLang="en-US" sz="2800" dirty="0">
                <a:solidFill>
                  <a:schemeClr val="accent6">
                    <a:lumMod val="75000"/>
                  </a:schemeClr>
                </a:solidFill>
              </a:rPr>
              <a:t>昆</a:t>
            </a:r>
            <a:endParaRPr lang="zh-TW" altLang="en-US" sz="3000" dirty="0">
              <a:solidFill>
                <a:schemeClr val="accent6">
                  <a:lumMod val="75000"/>
                </a:schemeClr>
              </a:solidFill>
            </a:endParaRPr>
          </a:p>
        </p:txBody>
      </p:sp>
      <p:sp>
        <p:nvSpPr>
          <p:cNvPr id="3" name="Slide Number Placeholder 3"/>
          <p:cNvSpPr txBox="1">
            <a:spLocks/>
          </p:cNvSpPr>
          <p:nvPr/>
        </p:nvSpPr>
        <p:spPr>
          <a:xfrm>
            <a:off x="467544" y="6373496"/>
            <a:ext cx="432048" cy="365125"/>
          </a:xfrm>
          <a:prstGeom prst="rect">
            <a:avLst/>
          </a:prstGeom>
          <a:solidFill>
            <a:srgbClr val="003366"/>
          </a:solidFill>
        </p:spPr>
        <p:txBody>
          <a:bodyPr vert="horz" lIns="91440" tIns="45720" rIns="91440" bIns="45720" rtlCol="0" anchor="ctr"/>
          <a:lstStyle>
            <a:defPPr>
              <a:defRPr lang="zh-TW"/>
            </a:defPPr>
            <a:lvl1pPr marL="0" algn="ctr" defTabSz="914400" rtl="0" eaLnBrk="1" latinLnBrk="0" hangingPunct="1">
              <a:defRPr sz="1200" b="1"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870E760-6688-4F3E-8C8D-461D3A053907}" type="slidenum">
              <a:rPr lang="zh-TW" altLang="en-US" smtClean="0"/>
              <a:pPr/>
              <a:t>1</a:t>
            </a:fld>
            <a:endParaRPr lang="zh-TW" altLang="en-US" dirty="0"/>
          </a:p>
        </p:txBody>
      </p:sp>
      <p:sp>
        <p:nvSpPr>
          <p:cNvPr id="5" name="投影片編號版面配置區 4">
            <a:extLst>
              <a:ext uri="{FF2B5EF4-FFF2-40B4-BE49-F238E27FC236}">
                <a16:creationId xmlns="" xmlns:a16="http://schemas.microsoft.com/office/drawing/2014/main" id="{6D6A2788-2A76-4A7B-8B78-212904655006}"/>
              </a:ext>
            </a:extLst>
          </p:cNvPr>
          <p:cNvSpPr>
            <a:spLocks noGrp="1"/>
          </p:cNvSpPr>
          <p:nvPr>
            <p:ph type="sldNum" sz="quarter" idx="12"/>
          </p:nvPr>
        </p:nvSpPr>
        <p:spPr/>
        <p:txBody>
          <a:bodyPr/>
          <a:lstStyle/>
          <a:p>
            <a:fld id="{2870E760-6688-4F3E-8C8D-461D3A053907}" type="slidenum">
              <a:rPr lang="zh-TW" altLang="en-US" smtClean="0"/>
              <a:pPr/>
              <a:t>1</a:t>
            </a:fld>
            <a:endParaRPr lang="zh-TW" altLang="en-US"/>
          </a:p>
        </p:txBody>
      </p:sp>
    </p:spTree>
    <p:extLst>
      <p:ext uri="{BB962C8B-B14F-4D97-AF65-F5344CB8AC3E}">
        <p14:creationId xmlns:p14="http://schemas.microsoft.com/office/powerpoint/2010/main" val="237828025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a:extLst>
              <a:ext uri="{FF2B5EF4-FFF2-40B4-BE49-F238E27FC236}">
                <a16:creationId xmlns="" xmlns:a16="http://schemas.microsoft.com/office/drawing/2014/main" id="{42E94F4A-B9D3-4355-9C8E-C717278144EF}"/>
              </a:ext>
            </a:extLst>
          </p:cNvPr>
          <p:cNvSpPr/>
          <p:nvPr/>
        </p:nvSpPr>
        <p:spPr>
          <a:xfrm>
            <a:off x="3351156" y="2782669"/>
            <a:ext cx="2441695" cy="769441"/>
          </a:xfrm>
          <a:prstGeom prst="rect">
            <a:avLst/>
          </a:prstGeom>
        </p:spPr>
        <p:txBody>
          <a:bodyPr wrap="none">
            <a:spAutoFit/>
          </a:bodyPr>
          <a:lstStyle/>
          <a:p>
            <a:pPr algn="ctr"/>
            <a:r>
              <a:rPr lang="zh-TW" altLang="en-US" sz="4400" b="1" dirty="0">
                <a:solidFill>
                  <a:schemeClr val="accent6">
                    <a:lumMod val="75000"/>
                  </a:schemeClr>
                </a:solidFill>
                <a:latin typeface="微軟正黑體" panose="020B0604030504040204" pitchFamily="34" charset="-120"/>
                <a:ea typeface="微軟正黑體" panose="020B0604030504040204" pitchFamily="34" charset="-120"/>
              </a:rPr>
              <a:t>營運概況</a:t>
            </a:r>
          </a:p>
        </p:txBody>
      </p:sp>
    </p:spTree>
    <p:extLst>
      <p:ext uri="{BB962C8B-B14F-4D97-AF65-F5344CB8AC3E}">
        <p14:creationId xmlns:p14="http://schemas.microsoft.com/office/powerpoint/2010/main" val="276468946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投影片編號版面配置區 2">
            <a:extLst>
              <a:ext uri="{FF2B5EF4-FFF2-40B4-BE49-F238E27FC236}">
                <a16:creationId xmlns="" xmlns:a16="http://schemas.microsoft.com/office/drawing/2014/main" id="{AB375EE4-84D3-43D5-9D55-FB23F54B2D03}"/>
              </a:ext>
            </a:extLst>
          </p:cNvPr>
          <p:cNvSpPr>
            <a:spLocks noGrp="1"/>
          </p:cNvSpPr>
          <p:nvPr>
            <p:ph type="sldNum" sz="quarter" idx="12"/>
          </p:nvPr>
        </p:nvSpPr>
        <p:spPr/>
        <p:txBody>
          <a:bodyPr/>
          <a:lstStyle/>
          <a:p>
            <a:fld id="{2870E760-6688-4F3E-8C8D-461D3A053907}" type="slidenum">
              <a:rPr lang="zh-TW" altLang="en-US" smtClean="0"/>
              <a:pPr/>
              <a:t>11</a:t>
            </a:fld>
            <a:endParaRPr lang="zh-TW" altLang="en-US" dirty="0"/>
          </a:p>
        </p:txBody>
      </p:sp>
      <p:sp>
        <p:nvSpPr>
          <p:cNvPr id="4" name="標題 1">
            <a:extLst>
              <a:ext uri="{FF2B5EF4-FFF2-40B4-BE49-F238E27FC236}">
                <a16:creationId xmlns="" xmlns:a16="http://schemas.microsoft.com/office/drawing/2014/main" id="{801AF085-5DB6-4FDE-99BF-47B279DA33AA}"/>
              </a:ext>
            </a:extLst>
          </p:cNvPr>
          <p:cNvSpPr>
            <a:spLocks noGrp="1"/>
          </p:cNvSpPr>
          <p:nvPr>
            <p:ph type="title"/>
          </p:nvPr>
        </p:nvSpPr>
        <p:spPr>
          <a:xfrm>
            <a:off x="457200" y="274638"/>
            <a:ext cx="8229600" cy="994122"/>
          </a:xfrm>
        </p:spPr>
        <p:txBody>
          <a:bodyPr/>
          <a:lstStyle/>
          <a:p>
            <a:r>
              <a:rPr lang="en-US" altLang="zh-TW" dirty="0">
                <a:solidFill>
                  <a:srgbClr val="002060"/>
                </a:solidFill>
              </a:rPr>
              <a:t>2014~</a:t>
            </a:r>
            <a:r>
              <a:rPr lang="en-US" altLang="zh-TW" dirty="0" smtClean="0">
                <a:solidFill>
                  <a:srgbClr val="002060"/>
                </a:solidFill>
              </a:rPr>
              <a:t>2017</a:t>
            </a:r>
            <a:r>
              <a:rPr lang="zh-TW" altLang="en-US" dirty="0" smtClean="0">
                <a:solidFill>
                  <a:srgbClr val="002060"/>
                </a:solidFill>
              </a:rPr>
              <a:t>年合併</a:t>
            </a:r>
            <a:r>
              <a:rPr lang="zh-TW" altLang="en-US" dirty="0">
                <a:solidFill>
                  <a:srgbClr val="002060"/>
                </a:solidFill>
              </a:rPr>
              <a:t>損益</a:t>
            </a:r>
          </a:p>
        </p:txBody>
      </p:sp>
      <p:graphicFrame>
        <p:nvGraphicFramePr>
          <p:cNvPr id="7" name="圖表 6">
            <a:extLst>
              <a:ext uri="{FF2B5EF4-FFF2-40B4-BE49-F238E27FC236}">
                <a16:creationId xmlns="" xmlns:a16="http://schemas.microsoft.com/office/drawing/2014/main" id="{E5DB991C-2683-4486-BB47-6EECDCEEAF49}"/>
              </a:ext>
            </a:extLst>
          </p:cNvPr>
          <p:cNvGraphicFramePr/>
          <p:nvPr>
            <p:extLst>
              <p:ext uri="{D42A27DB-BD31-4B8C-83A1-F6EECF244321}">
                <p14:modId xmlns:p14="http://schemas.microsoft.com/office/powerpoint/2010/main" val="2384095930"/>
              </p:ext>
            </p:extLst>
          </p:nvPr>
        </p:nvGraphicFramePr>
        <p:xfrm>
          <a:off x="467544" y="1340768"/>
          <a:ext cx="8784976" cy="5517232"/>
        </p:xfrm>
        <a:graphic>
          <a:graphicData uri="http://schemas.openxmlformats.org/drawingml/2006/chart">
            <c:chart xmlns:c="http://schemas.openxmlformats.org/drawingml/2006/chart" xmlns:r="http://schemas.openxmlformats.org/officeDocument/2006/relationships" r:id="rId2"/>
          </a:graphicData>
        </a:graphic>
      </p:graphicFrame>
      <p:cxnSp>
        <p:nvCxnSpPr>
          <p:cNvPr id="10" name="直線接點 9">
            <a:extLst>
              <a:ext uri="{FF2B5EF4-FFF2-40B4-BE49-F238E27FC236}">
                <a16:creationId xmlns="" xmlns:a16="http://schemas.microsoft.com/office/drawing/2014/main" id="{7EF34FA9-0486-4C79-BBE0-10509777449F}"/>
              </a:ext>
            </a:extLst>
          </p:cNvPr>
          <p:cNvCxnSpPr>
            <a:cxnSpLocks/>
          </p:cNvCxnSpPr>
          <p:nvPr/>
        </p:nvCxnSpPr>
        <p:spPr>
          <a:xfrm flipV="1">
            <a:off x="2195736" y="2492896"/>
            <a:ext cx="1728192" cy="360040"/>
          </a:xfrm>
          <a:prstGeom prst="line">
            <a:avLst/>
          </a:prstGeom>
          <a:ln>
            <a:solidFill>
              <a:srgbClr val="CC0000"/>
            </a:solidFill>
          </a:ln>
        </p:spPr>
        <p:style>
          <a:lnRef idx="1">
            <a:schemeClr val="accent1"/>
          </a:lnRef>
          <a:fillRef idx="0">
            <a:schemeClr val="accent1"/>
          </a:fillRef>
          <a:effectRef idx="0">
            <a:schemeClr val="accent1"/>
          </a:effectRef>
          <a:fontRef idx="minor">
            <a:schemeClr val="tx1"/>
          </a:fontRef>
        </p:style>
      </p:cxnSp>
      <p:cxnSp>
        <p:nvCxnSpPr>
          <p:cNvPr id="12" name="直線接點 11">
            <a:extLst>
              <a:ext uri="{FF2B5EF4-FFF2-40B4-BE49-F238E27FC236}">
                <a16:creationId xmlns="" xmlns:a16="http://schemas.microsoft.com/office/drawing/2014/main" id="{56BE5DF5-5555-47D8-BA66-3E906F9EA089}"/>
              </a:ext>
            </a:extLst>
          </p:cNvPr>
          <p:cNvCxnSpPr>
            <a:cxnSpLocks/>
          </p:cNvCxnSpPr>
          <p:nvPr/>
        </p:nvCxnSpPr>
        <p:spPr>
          <a:xfrm flipV="1">
            <a:off x="3923928" y="2204864"/>
            <a:ext cx="1944216" cy="288032"/>
          </a:xfrm>
          <a:prstGeom prst="line">
            <a:avLst/>
          </a:prstGeom>
          <a:ln>
            <a:solidFill>
              <a:srgbClr val="CC0000"/>
            </a:solidFill>
          </a:ln>
        </p:spPr>
        <p:style>
          <a:lnRef idx="1">
            <a:schemeClr val="accent1"/>
          </a:lnRef>
          <a:fillRef idx="0">
            <a:schemeClr val="accent1"/>
          </a:fillRef>
          <a:effectRef idx="0">
            <a:schemeClr val="accent1"/>
          </a:effectRef>
          <a:fontRef idx="minor">
            <a:schemeClr val="tx1"/>
          </a:fontRef>
        </p:style>
      </p:cxnSp>
      <p:sp>
        <p:nvSpPr>
          <p:cNvPr id="19" name="文字方塊 18">
            <a:extLst>
              <a:ext uri="{FF2B5EF4-FFF2-40B4-BE49-F238E27FC236}">
                <a16:creationId xmlns="" xmlns:a16="http://schemas.microsoft.com/office/drawing/2014/main" id="{D5D4003B-0B0B-469D-A227-E54FA0298E4E}"/>
              </a:ext>
            </a:extLst>
          </p:cNvPr>
          <p:cNvSpPr txBox="1"/>
          <p:nvPr/>
        </p:nvSpPr>
        <p:spPr>
          <a:xfrm>
            <a:off x="2051720" y="2492896"/>
            <a:ext cx="482824" cy="276999"/>
          </a:xfrm>
          <a:prstGeom prst="rect">
            <a:avLst/>
          </a:prstGeom>
          <a:noFill/>
        </p:spPr>
        <p:txBody>
          <a:bodyPr wrap="none" rtlCol="0">
            <a:spAutoFit/>
          </a:bodyPr>
          <a:lstStyle/>
          <a:p>
            <a:r>
              <a:rPr lang="en-US" altLang="zh-TW" sz="1200" dirty="0"/>
              <a:t>0.87</a:t>
            </a:r>
            <a:endParaRPr lang="zh-TW" altLang="en-US" sz="1200" dirty="0"/>
          </a:p>
        </p:txBody>
      </p:sp>
      <p:sp>
        <p:nvSpPr>
          <p:cNvPr id="20" name="文字方塊 19">
            <a:extLst>
              <a:ext uri="{FF2B5EF4-FFF2-40B4-BE49-F238E27FC236}">
                <a16:creationId xmlns="" xmlns:a16="http://schemas.microsoft.com/office/drawing/2014/main" id="{26B5ABBC-7FE3-4E66-81EC-02A470053377}"/>
              </a:ext>
            </a:extLst>
          </p:cNvPr>
          <p:cNvSpPr txBox="1"/>
          <p:nvPr/>
        </p:nvSpPr>
        <p:spPr>
          <a:xfrm>
            <a:off x="5791980" y="1938124"/>
            <a:ext cx="482824" cy="276999"/>
          </a:xfrm>
          <a:prstGeom prst="rect">
            <a:avLst/>
          </a:prstGeom>
          <a:noFill/>
        </p:spPr>
        <p:txBody>
          <a:bodyPr wrap="none" rtlCol="0">
            <a:spAutoFit/>
          </a:bodyPr>
          <a:lstStyle/>
          <a:p>
            <a:r>
              <a:rPr lang="en-US" altLang="zh-TW" sz="1200" dirty="0" smtClean="0"/>
              <a:t>1.32</a:t>
            </a:r>
            <a:endParaRPr lang="zh-TW" altLang="en-US" sz="1200" dirty="0"/>
          </a:p>
        </p:txBody>
      </p:sp>
      <p:cxnSp>
        <p:nvCxnSpPr>
          <p:cNvPr id="11" name="直線接點 10"/>
          <p:cNvCxnSpPr/>
          <p:nvPr/>
        </p:nvCxnSpPr>
        <p:spPr>
          <a:xfrm flipV="1">
            <a:off x="5791980" y="2060848"/>
            <a:ext cx="2308412" cy="154275"/>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5" name="文字方塊 4"/>
          <p:cNvSpPr txBox="1"/>
          <p:nvPr/>
        </p:nvSpPr>
        <p:spPr>
          <a:xfrm>
            <a:off x="498902" y="2348880"/>
            <a:ext cx="369332" cy="1299395"/>
          </a:xfrm>
          <a:prstGeom prst="rect">
            <a:avLst/>
          </a:prstGeom>
          <a:solidFill>
            <a:schemeClr val="bg1"/>
          </a:solidFill>
        </p:spPr>
        <p:txBody>
          <a:bodyPr vert="eaVert" wrap="none" rtlCol="0">
            <a:spAutoFit/>
          </a:bodyPr>
          <a:lstStyle/>
          <a:p>
            <a:r>
              <a:rPr lang="zh-TW" altLang="en-US" sz="1200" dirty="0"/>
              <a:t>單位 新台幣千</a:t>
            </a:r>
            <a:r>
              <a:rPr lang="zh-TW" altLang="en-US" sz="1200" dirty="0" smtClean="0"/>
              <a:t>元  </a:t>
            </a:r>
            <a:endParaRPr lang="zh-TW" altLang="en-US" sz="1200" dirty="0"/>
          </a:p>
        </p:txBody>
      </p:sp>
    </p:spTree>
    <p:extLst>
      <p:ext uri="{BB962C8B-B14F-4D97-AF65-F5344CB8AC3E}">
        <p14:creationId xmlns:p14="http://schemas.microsoft.com/office/powerpoint/2010/main" val="427722053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標題 8">
            <a:extLst>
              <a:ext uri="{FF2B5EF4-FFF2-40B4-BE49-F238E27FC236}">
                <a16:creationId xmlns="" xmlns:a16="http://schemas.microsoft.com/office/drawing/2014/main" id="{3691606F-1549-42E6-8F21-EF5E4F0227B7}"/>
              </a:ext>
            </a:extLst>
          </p:cNvPr>
          <p:cNvSpPr>
            <a:spLocks noGrp="1"/>
          </p:cNvSpPr>
          <p:nvPr>
            <p:ph type="title"/>
          </p:nvPr>
        </p:nvSpPr>
        <p:spPr/>
        <p:txBody>
          <a:bodyPr>
            <a:normAutofit/>
          </a:bodyPr>
          <a:lstStyle/>
          <a:p>
            <a:r>
              <a:rPr lang="en-US" altLang="zh-TW" dirty="0">
                <a:solidFill>
                  <a:srgbClr val="002060"/>
                </a:solidFill>
              </a:rPr>
              <a:t>2014-</a:t>
            </a:r>
            <a:r>
              <a:rPr lang="en-US" altLang="zh-TW" dirty="0" smtClean="0">
                <a:solidFill>
                  <a:srgbClr val="002060"/>
                </a:solidFill>
              </a:rPr>
              <a:t>2017</a:t>
            </a:r>
            <a:r>
              <a:rPr lang="zh-TW" altLang="en-US" dirty="0" smtClean="0">
                <a:solidFill>
                  <a:srgbClr val="002060"/>
                </a:solidFill>
              </a:rPr>
              <a:t>年產品</a:t>
            </a:r>
            <a:r>
              <a:rPr lang="zh-TW" altLang="en-US" dirty="0">
                <a:solidFill>
                  <a:srgbClr val="002060"/>
                </a:solidFill>
              </a:rPr>
              <a:t>別營業收入</a:t>
            </a:r>
          </a:p>
        </p:txBody>
      </p:sp>
      <p:sp>
        <p:nvSpPr>
          <p:cNvPr id="2" name="投影片編號版面配置區 1">
            <a:extLst>
              <a:ext uri="{FF2B5EF4-FFF2-40B4-BE49-F238E27FC236}">
                <a16:creationId xmlns="" xmlns:a16="http://schemas.microsoft.com/office/drawing/2014/main" id="{46D9AA88-76DC-45ED-B1FD-2B54B59DB227}"/>
              </a:ext>
            </a:extLst>
          </p:cNvPr>
          <p:cNvSpPr>
            <a:spLocks noGrp="1"/>
          </p:cNvSpPr>
          <p:nvPr>
            <p:ph type="sldNum" sz="quarter" idx="12"/>
          </p:nvPr>
        </p:nvSpPr>
        <p:spPr/>
        <p:txBody>
          <a:bodyPr/>
          <a:lstStyle/>
          <a:p>
            <a:fld id="{2870E760-6688-4F3E-8C8D-461D3A053907}" type="slidenum">
              <a:rPr lang="zh-TW" altLang="en-US" smtClean="0"/>
              <a:pPr/>
              <a:t>12</a:t>
            </a:fld>
            <a:endParaRPr lang="zh-TW" altLang="en-US" dirty="0"/>
          </a:p>
        </p:txBody>
      </p:sp>
      <p:pic>
        <p:nvPicPr>
          <p:cNvPr id="3" name="圖片 2"/>
          <p:cNvPicPr>
            <a:picLocks noChangeAspect="1"/>
          </p:cNvPicPr>
          <p:nvPr/>
        </p:nvPicPr>
        <p:blipFill>
          <a:blip r:embed="rId3"/>
          <a:stretch>
            <a:fillRect/>
          </a:stretch>
        </p:blipFill>
        <p:spPr>
          <a:xfrm>
            <a:off x="307733" y="1772815"/>
            <a:ext cx="8584747" cy="4350893"/>
          </a:xfrm>
          <a:prstGeom prst="rect">
            <a:avLst/>
          </a:prstGeom>
        </p:spPr>
      </p:pic>
    </p:spTree>
    <p:extLst>
      <p:ext uri="{BB962C8B-B14F-4D97-AF65-F5344CB8AC3E}">
        <p14:creationId xmlns:p14="http://schemas.microsoft.com/office/powerpoint/2010/main" val="220450743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 xmlns:a16="http://schemas.microsoft.com/office/drawing/2014/main" id="{D4FB1E1A-1F18-4E6E-B5EE-C5AC724E5183}"/>
              </a:ext>
            </a:extLst>
          </p:cNvPr>
          <p:cNvSpPr>
            <a:spLocks noGrp="1"/>
          </p:cNvSpPr>
          <p:nvPr>
            <p:ph type="title"/>
          </p:nvPr>
        </p:nvSpPr>
        <p:spPr>
          <a:xfrm>
            <a:off x="457200" y="274638"/>
            <a:ext cx="8229600" cy="994122"/>
          </a:xfrm>
        </p:spPr>
        <p:txBody>
          <a:bodyPr/>
          <a:lstStyle/>
          <a:p>
            <a:r>
              <a:rPr lang="zh-TW" altLang="en-US" dirty="0">
                <a:solidFill>
                  <a:srgbClr val="002060"/>
                </a:solidFill>
              </a:rPr>
              <a:t>研發人才和研發費用</a:t>
            </a:r>
          </a:p>
        </p:txBody>
      </p:sp>
      <p:sp>
        <p:nvSpPr>
          <p:cNvPr id="4" name="投影片編號版面配置區 3">
            <a:extLst>
              <a:ext uri="{FF2B5EF4-FFF2-40B4-BE49-F238E27FC236}">
                <a16:creationId xmlns="" xmlns:a16="http://schemas.microsoft.com/office/drawing/2014/main" id="{F576109F-360E-47EE-9B1A-5385193C6DE7}"/>
              </a:ext>
            </a:extLst>
          </p:cNvPr>
          <p:cNvSpPr>
            <a:spLocks noGrp="1"/>
          </p:cNvSpPr>
          <p:nvPr>
            <p:ph type="sldNum" sz="quarter" idx="12"/>
          </p:nvPr>
        </p:nvSpPr>
        <p:spPr/>
        <p:txBody>
          <a:bodyPr/>
          <a:lstStyle/>
          <a:p>
            <a:fld id="{2870E760-6688-4F3E-8C8D-461D3A053907}" type="slidenum">
              <a:rPr lang="zh-TW" altLang="en-US" smtClean="0"/>
              <a:pPr/>
              <a:t>13</a:t>
            </a:fld>
            <a:endParaRPr lang="zh-TW" altLang="en-US" dirty="0"/>
          </a:p>
        </p:txBody>
      </p:sp>
      <p:sp>
        <p:nvSpPr>
          <p:cNvPr id="10" name="文字方塊 9">
            <a:extLst>
              <a:ext uri="{FF2B5EF4-FFF2-40B4-BE49-F238E27FC236}">
                <a16:creationId xmlns="" xmlns:a16="http://schemas.microsoft.com/office/drawing/2014/main" id="{9AAD36E7-66C9-417B-B17C-35FB98D820B8}"/>
              </a:ext>
            </a:extLst>
          </p:cNvPr>
          <p:cNvSpPr txBox="1"/>
          <p:nvPr/>
        </p:nvSpPr>
        <p:spPr>
          <a:xfrm>
            <a:off x="899592" y="1867409"/>
            <a:ext cx="3094255" cy="276999"/>
          </a:xfrm>
          <a:prstGeom prst="rect">
            <a:avLst/>
          </a:prstGeom>
          <a:ln/>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a:r>
              <a:rPr lang="zh-TW" altLang="zh-TW" sz="1200" b="1" dirty="0">
                <a:solidFill>
                  <a:srgbClr val="0000CC"/>
                </a:solidFill>
                <a:latin typeface="+mn-ea"/>
              </a:rPr>
              <a:t>研發人員</a:t>
            </a:r>
            <a:r>
              <a:rPr lang="zh-TW" altLang="en-US" sz="1200" b="1" dirty="0">
                <a:solidFill>
                  <a:srgbClr val="0000CC"/>
                </a:solidFill>
                <a:latin typeface="+mn-ea"/>
              </a:rPr>
              <a:t>共</a:t>
            </a:r>
            <a:r>
              <a:rPr lang="en-US" altLang="zh-TW" sz="1200" b="1" dirty="0" smtClean="0">
                <a:solidFill>
                  <a:srgbClr val="FF0000"/>
                </a:solidFill>
                <a:latin typeface="+mn-ea"/>
              </a:rPr>
              <a:t>36</a:t>
            </a:r>
            <a:r>
              <a:rPr lang="zh-TW" altLang="en-US" sz="1200" b="1" dirty="0" smtClean="0">
                <a:solidFill>
                  <a:srgbClr val="FF0000"/>
                </a:solidFill>
                <a:latin typeface="+mn-ea"/>
              </a:rPr>
              <a:t>人</a:t>
            </a:r>
            <a:r>
              <a:rPr lang="zh-TW" altLang="en-US" sz="1200" b="1" dirty="0">
                <a:solidFill>
                  <a:srgbClr val="0000CC"/>
                </a:solidFill>
                <a:latin typeface="+mn-ea"/>
              </a:rPr>
              <a:t>，其中碩博士共</a:t>
            </a:r>
            <a:r>
              <a:rPr lang="en-US" altLang="zh-TW" sz="1200" b="1" dirty="0" smtClean="0">
                <a:solidFill>
                  <a:srgbClr val="FF0000"/>
                </a:solidFill>
                <a:latin typeface="+mn-ea"/>
              </a:rPr>
              <a:t>23</a:t>
            </a:r>
            <a:r>
              <a:rPr lang="zh-TW" altLang="en-US" sz="1200" b="1" dirty="0" smtClean="0">
                <a:solidFill>
                  <a:srgbClr val="FF0000"/>
                </a:solidFill>
                <a:latin typeface="+mn-ea"/>
              </a:rPr>
              <a:t>人</a:t>
            </a:r>
            <a:endParaRPr lang="zh-TW" altLang="en-US" sz="1200" b="1" dirty="0">
              <a:solidFill>
                <a:srgbClr val="FF0000"/>
              </a:solidFill>
              <a:latin typeface="+mn-ea"/>
            </a:endParaRPr>
          </a:p>
        </p:txBody>
      </p:sp>
      <p:graphicFrame>
        <p:nvGraphicFramePr>
          <p:cNvPr id="18" name="資料庫圖表 17">
            <a:extLst>
              <a:ext uri="{FF2B5EF4-FFF2-40B4-BE49-F238E27FC236}">
                <a16:creationId xmlns="" xmlns:a16="http://schemas.microsoft.com/office/drawing/2014/main" id="{E2149C31-F788-438F-AAE5-5077C1995E16}"/>
              </a:ext>
            </a:extLst>
          </p:cNvPr>
          <p:cNvGraphicFramePr/>
          <p:nvPr>
            <p:extLst>
              <p:ext uri="{D42A27DB-BD31-4B8C-83A1-F6EECF244321}">
                <p14:modId xmlns:p14="http://schemas.microsoft.com/office/powerpoint/2010/main" val="4123635037"/>
              </p:ext>
            </p:extLst>
          </p:nvPr>
        </p:nvGraphicFramePr>
        <p:xfrm>
          <a:off x="-44408" y="2670013"/>
          <a:ext cx="4854641" cy="303702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0" name="圖說文字: 直線 19">
            <a:extLst>
              <a:ext uri="{FF2B5EF4-FFF2-40B4-BE49-F238E27FC236}">
                <a16:creationId xmlns="" xmlns:a16="http://schemas.microsoft.com/office/drawing/2014/main" id="{5F916516-F960-477D-9BE1-BFA7975E40A9}"/>
              </a:ext>
            </a:extLst>
          </p:cNvPr>
          <p:cNvSpPr/>
          <p:nvPr/>
        </p:nvSpPr>
        <p:spPr>
          <a:xfrm>
            <a:off x="580939" y="2634914"/>
            <a:ext cx="819749" cy="413451"/>
          </a:xfrm>
          <a:prstGeom prst="borderCallout1">
            <a:avLst>
              <a:gd name="adj1" fmla="val 63226"/>
              <a:gd name="adj2" fmla="val 111645"/>
              <a:gd name="adj3" fmla="val 160043"/>
              <a:gd name="adj4" fmla="val 168027"/>
            </a:avLst>
          </a:prstGeom>
          <a:noFill/>
          <a:ln w="9525" cap="flat" cmpd="sng" algn="ctr">
            <a:solidFill>
              <a:schemeClr val="accent6"/>
            </a:solidFill>
            <a:prstDash val="solid"/>
            <a:round/>
            <a:headEnd type="none" w="med" len="med"/>
            <a:tailEnd type="none" w="med" len="med"/>
          </a:ln>
        </p:spPr>
        <p:style>
          <a:lnRef idx="0">
            <a:scrgbClr r="0" g="0" b="0"/>
          </a:lnRef>
          <a:fillRef idx="0">
            <a:scrgbClr r="0" g="0" b="0"/>
          </a:fillRef>
          <a:effectRef idx="0">
            <a:scrgbClr r="0" g="0" b="0"/>
          </a:effectRef>
          <a:fontRef idx="minor">
            <a:schemeClr val="accent6"/>
          </a:fontRef>
        </p:style>
        <p:txBody>
          <a:bodyPr rtlCol="0" anchor="ctr"/>
          <a:lstStyle/>
          <a:p>
            <a:pPr algn="ctr"/>
            <a:r>
              <a:rPr lang="zh-TW" altLang="en-US" sz="1200" b="1" dirty="0">
                <a:latin typeface="+mn-ea"/>
              </a:rPr>
              <a:t>碩士</a:t>
            </a:r>
            <a:r>
              <a:rPr lang="en-US" altLang="zh-TW" sz="1200" b="1" dirty="0">
                <a:latin typeface="+mn-ea"/>
              </a:rPr>
              <a:t>2</a:t>
            </a:r>
            <a:r>
              <a:rPr lang="zh-TW" altLang="en-US" sz="1200" b="1" dirty="0">
                <a:latin typeface="+mn-ea"/>
              </a:rPr>
              <a:t>人</a:t>
            </a:r>
          </a:p>
        </p:txBody>
      </p:sp>
      <p:sp>
        <p:nvSpPr>
          <p:cNvPr id="21" name="圖說文字: 直線 20">
            <a:extLst>
              <a:ext uri="{FF2B5EF4-FFF2-40B4-BE49-F238E27FC236}">
                <a16:creationId xmlns="" xmlns:a16="http://schemas.microsoft.com/office/drawing/2014/main" id="{9C1FCA15-21DA-4D63-AD16-EF3F020DAFF8}"/>
              </a:ext>
            </a:extLst>
          </p:cNvPr>
          <p:cNvSpPr/>
          <p:nvPr/>
        </p:nvSpPr>
        <p:spPr>
          <a:xfrm>
            <a:off x="3268110" y="2571558"/>
            <a:ext cx="819749" cy="460300"/>
          </a:xfrm>
          <a:prstGeom prst="borderCallout1">
            <a:avLst>
              <a:gd name="adj1" fmla="val 18750"/>
              <a:gd name="adj2" fmla="val -8333"/>
              <a:gd name="adj3" fmla="val 112499"/>
              <a:gd name="adj4" fmla="val -78679"/>
            </a:avLst>
          </a:prstGeom>
          <a:noFill/>
          <a:ln w="9525" cap="flat" cmpd="sng" algn="ctr">
            <a:solidFill>
              <a:schemeClr val="accent6"/>
            </a:solidFill>
            <a:prstDash val="solid"/>
            <a:round/>
            <a:headEnd type="none" w="med" len="med"/>
            <a:tailEnd type="none" w="med" len="med"/>
          </a:ln>
        </p:spPr>
        <p:style>
          <a:lnRef idx="0">
            <a:scrgbClr r="0" g="0" b="0"/>
          </a:lnRef>
          <a:fillRef idx="0">
            <a:scrgbClr r="0" g="0" b="0"/>
          </a:fillRef>
          <a:effectRef idx="0">
            <a:scrgbClr r="0" g="0" b="0"/>
          </a:effectRef>
          <a:fontRef idx="minor">
            <a:schemeClr val="accent6"/>
          </a:fontRef>
        </p:style>
        <p:txBody>
          <a:bodyPr rtlCol="0" anchor="ctr"/>
          <a:lstStyle/>
          <a:p>
            <a:pPr algn="ctr"/>
            <a:r>
              <a:rPr lang="zh-TW" altLang="en-US" sz="1200" b="1" dirty="0">
                <a:solidFill>
                  <a:schemeClr val="accent2"/>
                </a:solidFill>
                <a:latin typeface="+mn-ea"/>
              </a:rPr>
              <a:t>博士</a:t>
            </a:r>
            <a:r>
              <a:rPr lang="en-US" altLang="zh-TW" sz="1200" b="1" dirty="0">
                <a:solidFill>
                  <a:schemeClr val="accent2"/>
                </a:solidFill>
                <a:latin typeface="+mn-ea"/>
              </a:rPr>
              <a:t>1</a:t>
            </a:r>
            <a:r>
              <a:rPr lang="zh-TW" altLang="en-US" sz="1200" b="1" dirty="0">
                <a:solidFill>
                  <a:schemeClr val="accent2"/>
                </a:solidFill>
                <a:latin typeface="+mn-ea"/>
              </a:rPr>
              <a:t>人</a:t>
            </a:r>
            <a:endParaRPr lang="en-US" altLang="zh-TW" sz="1200" b="1" dirty="0">
              <a:solidFill>
                <a:schemeClr val="accent2"/>
              </a:solidFill>
              <a:latin typeface="+mn-ea"/>
            </a:endParaRPr>
          </a:p>
          <a:p>
            <a:pPr algn="ctr"/>
            <a:r>
              <a:rPr lang="zh-TW" altLang="en-US" sz="1200" b="1" dirty="0" smtClean="0">
                <a:latin typeface="+mn-ea"/>
              </a:rPr>
              <a:t>碩士</a:t>
            </a:r>
            <a:r>
              <a:rPr lang="en-US" altLang="zh-TW" sz="1200" b="1" dirty="0">
                <a:latin typeface="+mn-ea"/>
              </a:rPr>
              <a:t>5</a:t>
            </a:r>
            <a:r>
              <a:rPr lang="zh-TW" altLang="en-US" sz="1200" b="1" dirty="0" smtClean="0">
                <a:latin typeface="+mn-ea"/>
              </a:rPr>
              <a:t>人</a:t>
            </a:r>
            <a:endParaRPr lang="zh-TW" altLang="en-US" sz="1200" b="1" dirty="0">
              <a:latin typeface="+mn-ea"/>
            </a:endParaRPr>
          </a:p>
        </p:txBody>
      </p:sp>
      <p:sp>
        <p:nvSpPr>
          <p:cNvPr id="25" name="圖說文字: 直線 24">
            <a:extLst>
              <a:ext uri="{FF2B5EF4-FFF2-40B4-BE49-F238E27FC236}">
                <a16:creationId xmlns="" xmlns:a16="http://schemas.microsoft.com/office/drawing/2014/main" id="{68D75189-5C28-4749-8F22-C932AB57C559}"/>
              </a:ext>
            </a:extLst>
          </p:cNvPr>
          <p:cNvSpPr/>
          <p:nvPr/>
        </p:nvSpPr>
        <p:spPr>
          <a:xfrm>
            <a:off x="3603718" y="4941168"/>
            <a:ext cx="822031" cy="460300"/>
          </a:xfrm>
          <a:prstGeom prst="borderCallout1">
            <a:avLst>
              <a:gd name="adj1" fmla="val 18750"/>
              <a:gd name="adj2" fmla="val -8333"/>
              <a:gd name="adj3" fmla="val -39044"/>
              <a:gd name="adj4" fmla="val -63285"/>
            </a:avLst>
          </a:prstGeom>
          <a:noFill/>
          <a:ln w="9525" cap="flat" cmpd="sng" algn="ctr">
            <a:solidFill>
              <a:schemeClr val="accent6"/>
            </a:solidFill>
            <a:prstDash val="solid"/>
            <a:round/>
            <a:headEnd type="none" w="med" len="med"/>
            <a:tailEnd type="none" w="med" len="med"/>
          </a:ln>
        </p:spPr>
        <p:style>
          <a:lnRef idx="0">
            <a:scrgbClr r="0" g="0" b="0"/>
          </a:lnRef>
          <a:fillRef idx="0">
            <a:scrgbClr r="0" g="0" b="0"/>
          </a:fillRef>
          <a:effectRef idx="0">
            <a:scrgbClr r="0" g="0" b="0"/>
          </a:effectRef>
          <a:fontRef idx="minor">
            <a:schemeClr val="accent6"/>
          </a:fontRef>
        </p:style>
        <p:txBody>
          <a:bodyPr rtlCol="0" anchor="ctr"/>
          <a:lstStyle/>
          <a:p>
            <a:pPr algn="ctr"/>
            <a:r>
              <a:rPr lang="zh-TW" altLang="en-US" sz="1200" b="1" dirty="0">
                <a:solidFill>
                  <a:schemeClr val="accent2"/>
                </a:solidFill>
                <a:latin typeface="+mn-ea"/>
              </a:rPr>
              <a:t>博士</a:t>
            </a:r>
            <a:r>
              <a:rPr lang="en-US" altLang="zh-TW" sz="1200" b="1" dirty="0">
                <a:solidFill>
                  <a:schemeClr val="accent2"/>
                </a:solidFill>
                <a:latin typeface="+mn-ea"/>
              </a:rPr>
              <a:t>2</a:t>
            </a:r>
            <a:r>
              <a:rPr lang="zh-TW" altLang="en-US" sz="1200" b="1" dirty="0">
                <a:solidFill>
                  <a:schemeClr val="accent2"/>
                </a:solidFill>
                <a:latin typeface="+mn-ea"/>
              </a:rPr>
              <a:t>人</a:t>
            </a:r>
            <a:endParaRPr lang="en-US" altLang="zh-TW" sz="1200" b="1" dirty="0">
              <a:solidFill>
                <a:schemeClr val="accent2"/>
              </a:solidFill>
              <a:latin typeface="+mn-ea"/>
            </a:endParaRPr>
          </a:p>
          <a:p>
            <a:pPr algn="ctr"/>
            <a:r>
              <a:rPr lang="zh-TW" altLang="en-US" sz="1200" b="1" dirty="0">
                <a:latin typeface="+mn-ea"/>
              </a:rPr>
              <a:t>碩士</a:t>
            </a:r>
            <a:r>
              <a:rPr lang="en-US" altLang="zh-TW" sz="1200" b="1" dirty="0">
                <a:latin typeface="+mn-ea"/>
              </a:rPr>
              <a:t>3</a:t>
            </a:r>
            <a:r>
              <a:rPr lang="zh-TW" altLang="en-US" sz="1200" b="1" dirty="0">
                <a:latin typeface="+mn-ea"/>
              </a:rPr>
              <a:t>人</a:t>
            </a:r>
          </a:p>
        </p:txBody>
      </p:sp>
      <p:sp>
        <p:nvSpPr>
          <p:cNvPr id="31" name="圖說文字: 直線 30">
            <a:extLst>
              <a:ext uri="{FF2B5EF4-FFF2-40B4-BE49-F238E27FC236}">
                <a16:creationId xmlns="" xmlns:a16="http://schemas.microsoft.com/office/drawing/2014/main" id="{A8BCC3C3-C961-43B5-9FF9-B58970B0E80D}"/>
              </a:ext>
            </a:extLst>
          </p:cNvPr>
          <p:cNvSpPr/>
          <p:nvPr/>
        </p:nvSpPr>
        <p:spPr>
          <a:xfrm>
            <a:off x="105801" y="4282441"/>
            <a:ext cx="822031" cy="472340"/>
          </a:xfrm>
          <a:prstGeom prst="borderCallout1">
            <a:avLst>
              <a:gd name="adj1" fmla="val 63226"/>
              <a:gd name="adj2" fmla="val 111645"/>
              <a:gd name="adj3" fmla="val 61123"/>
              <a:gd name="adj4" fmla="val 173942"/>
            </a:avLst>
          </a:prstGeom>
          <a:noFill/>
          <a:ln w="9525" cap="flat" cmpd="sng" algn="ctr">
            <a:solidFill>
              <a:schemeClr val="accent6"/>
            </a:solidFill>
            <a:prstDash val="solid"/>
            <a:round/>
            <a:headEnd type="none" w="med" len="med"/>
            <a:tailEnd type="none" w="med" len="med"/>
          </a:ln>
        </p:spPr>
        <p:style>
          <a:lnRef idx="0">
            <a:scrgbClr r="0" g="0" b="0"/>
          </a:lnRef>
          <a:fillRef idx="0">
            <a:scrgbClr r="0" g="0" b="0"/>
          </a:fillRef>
          <a:effectRef idx="0">
            <a:scrgbClr r="0" g="0" b="0"/>
          </a:effectRef>
          <a:fontRef idx="minor">
            <a:schemeClr val="accent6"/>
          </a:fontRef>
        </p:style>
        <p:txBody>
          <a:bodyPr rtlCol="0" anchor="ctr"/>
          <a:lstStyle/>
          <a:p>
            <a:pPr algn="ctr"/>
            <a:r>
              <a:rPr lang="zh-TW" altLang="en-US" sz="1200" b="1" dirty="0">
                <a:solidFill>
                  <a:schemeClr val="accent2"/>
                </a:solidFill>
                <a:latin typeface="+mn-ea"/>
              </a:rPr>
              <a:t>博士</a:t>
            </a:r>
            <a:r>
              <a:rPr lang="en-US" altLang="zh-TW" sz="1200" b="1" dirty="0">
                <a:solidFill>
                  <a:schemeClr val="accent2"/>
                </a:solidFill>
                <a:latin typeface="+mn-ea"/>
              </a:rPr>
              <a:t>3</a:t>
            </a:r>
            <a:r>
              <a:rPr lang="zh-TW" altLang="en-US" sz="1200" b="1" dirty="0">
                <a:solidFill>
                  <a:schemeClr val="accent2"/>
                </a:solidFill>
                <a:latin typeface="+mn-ea"/>
              </a:rPr>
              <a:t>人</a:t>
            </a:r>
            <a:endParaRPr lang="en-US" altLang="zh-TW" sz="1200" b="1" dirty="0">
              <a:solidFill>
                <a:schemeClr val="accent2"/>
              </a:solidFill>
              <a:latin typeface="+mn-ea"/>
            </a:endParaRPr>
          </a:p>
          <a:p>
            <a:pPr algn="ctr"/>
            <a:r>
              <a:rPr lang="zh-TW" altLang="en-US" sz="1200" b="1" dirty="0">
                <a:latin typeface="+mn-ea"/>
              </a:rPr>
              <a:t>碩士</a:t>
            </a:r>
            <a:r>
              <a:rPr lang="en-US" altLang="zh-TW" sz="1200" b="1" dirty="0">
                <a:latin typeface="+mn-ea"/>
              </a:rPr>
              <a:t>5</a:t>
            </a:r>
            <a:r>
              <a:rPr lang="zh-TW" altLang="en-US" sz="1200" b="1" dirty="0">
                <a:latin typeface="+mn-ea"/>
              </a:rPr>
              <a:t>人</a:t>
            </a:r>
          </a:p>
        </p:txBody>
      </p:sp>
      <p:sp>
        <p:nvSpPr>
          <p:cNvPr id="32" name="圖說文字: 直線 31">
            <a:extLst>
              <a:ext uri="{FF2B5EF4-FFF2-40B4-BE49-F238E27FC236}">
                <a16:creationId xmlns="" xmlns:a16="http://schemas.microsoft.com/office/drawing/2014/main" id="{84CD7F4B-AC72-4A5A-9E57-EF6018DE9983}"/>
              </a:ext>
            </a:extLst>
          </p:cNvPr>
          <p:cNvSpPr/>
          <p:nvPr/>
        </p:nvSpPr>
        <p:spPr>
          <a:xfrm>
            <a:off x="1878856" y="5707042"/>
            <a:ext cx="892944" cy="314246"/>
          </a:xfrm>
          <a:prstGeom prst="borderCallout1">
            <a:avLst>
              <a:gd name="adj1" fmla="val -3487"/>
              <a:gd name="adj2" fmla="val 48546"/>
              <a:gd name="adj3" fmla="val -83807"/>
              <a:gd name="adj4" fmla="val 48732"/>
            </a:avLst>
          </a:prstGeom>
          <a:noFill/>
          <a:ln w="9525" cap="flat" cmpd="sng" algn="ctr">
            <a:solidFill>
              <a:schemeClr val="accent6"/>
            </a:solidFill>
            <a:prstDash val="solid"/>
            <a:round/>
            <a:headEnd type="none" w="med" len="med"/>
            <a:tailEnd type="none" w="med" len="med"/>
          </a:ln>
        </p:spPr>
        <p:style>
          <a:lnRef idx="0">
            <a:scrgbClr r="0" g="0" b="0"/>
          </a:lnRef>
          <a:fillRef idx="0">
            <a:scrgbClr r="0" g="0" b="0"/>
          </a:fillRef>
          <a:effectRef idx="0">
            <a:scrgbClr r="0" g="0" b="0"/>
          </a:effectRef>
          <a:fontRef idx="minor">
            <a:schemeClr val="accent6"/>
          </a:fontRef>
        </p:style>
        <p:txBody>
          <a:bodyPr rtlCol="0" anchor="ctr"/>
          <a:lstStyle/>
          <a:p>
            <a:pPr algn="ctr"/>
            <a:r>
              <a:rPr lang="zh-TW" altLang="en-US" sz="1200" b="1" dirty="0">
                <a:latin typeface="+mn-ea"/>
              </a:rPr>
              <a:t>碩士</a:t>
            </a:r>
            <a:r>
              <a:rPr lang="en-US" altLang="zh-TW" sz="1200" b="1" dirty="0">
                <a:latin typeface="+mn-ea"/>
              </a:rPr>
              <a:t>2</a:t>
            </a:r>
            <a:r>
              <a:rPr lang="zh-TW" altLang="en-US" sz="1200" b="1" dirty="0">
                <a:latin typeface="+mn-ea"/>
              </a:rPr>
              <a:t>人</a:t>
            </a:r>
          </a:p>
        </p:txBody>
      </p:sp>
      <p:graphicFrame>
        <p:nvGraphicFramePr>
          <p:cNvPr id="12" name="圖表 11">
            <a:extLst>
              <a:ext uri="{FF2B5EF4-FFF2-40B4-BE49-F238E27FC236}">
                <a16:creationId xmlns="" xmlns:a16="http://schemas.microsoft.com/office/drawing/2014/main" id="{B637A5EB-216F-4947-88BC-B881F18BEDF1}"/>
              </a:ext>
            </a:extLst>
          </p:cNvPr>
          <p:cNvGraphicFramePr>
            <a:graphicFrameLocks/>
          </p:cNvGraphicFramePr>
          <p:nvPr>
            <p:extLst>
              <p:ext uri="{D42A27DB-BD31-4B8C-83A1-F6EECF244321}">
                <p14:modId xmlns:p14="http://schemas.microsoft.com/office/powerpoint/2010/main" val="118078853"/>
              </p:ext>
            </p:extLst>
          </p:nvPr>
        </p:nvGraphicFramePr>
        <p:xfrm>
          <a:off x="4087859" y="2571559"/>
          <a:ext cx="4876629" cy="3632514"/>
        </p:xfrm>
        <a:graphic>
          <a:graphicData uri="http://schemas.openxmlformats.org/drawingml/2006/chart">
            <c:chart xmlns:c="http://schemas.openxmlformats.org/drawingml/2006/chart" xmlns:r="http://schemas.openxmlformats.org/officeDocument/2006/relationships" r:id="rId8"/>
          </a:graphicData>
        </a:graphic>
      </p:graphicFrame>
      <p:sp>
        <p:nvSpPr>
          <p:cNvPr id="3" name="矩形圖說文字 2"/>
          <p:cNvSpPr/>
          <p:nvPr/>
        </p:nvSpPr>
        <p:spPr>
          <a:xfrm>
            <a:off x="5154860" y="1815146"/>
            <a:ext cx="3744416" cy="720080"/>
          </a:xfrm>
          <a:prstGeom prst="wedgeRect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dirty="0"/>
              <a:t>持續研發，永續發展</a:t>
            </a:r>
          </a:p>
        </p:txBody>
      </p:sp>
    </p:spTree>
    <p:extLst>
      <p:ext uri="{BB962C8B-B14F-4D97-AF65-F5344CB8AC3E}">
        <p14:creationId xmlns:p14="http://schemas.microsoft.com/office/powerpoint/2010/main" val="11092908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a:extLst>
              <a:ext uri="{FF2B5EF4-FFF2-40B4-BE49-F238E27FC236}">
                <a16:creationId xmlns="" xmlns:a16="http://schemas.microsoft.com/office/drawing/2014/main" id="{42E94F4A-B9D3-4355-9C8E-C717278144EF}"/>
              </a:ext>
            </a:extLst>
          </p:cNvPr>
          <p:cNvSpPr/>
          <p:nvPr/>
        </p:nvSpPr>
        <p:spPr>
          <a:xfrm>
            <a:off x="1401904" y="2782669"/>
            <a:ext cx="6340197" cy="1446550"/>
          </a:xfrm>
          <a:prstGeom prst="rect">
            <a:avLst/>
          </a:prstGeom>
        </p:spPr>
        <p:txBody>
          <a:bodyPr wrap="none">
            <a:spAutoFit/>
          </a:bodyPr>
          <a:lstStyle/>
          <a:p>
            <a:pPr algn="ctr"/>
            <a:r>
              <a:rPr lang="zh-TW" altLang="en-US" sz="4000" b="1" dirty="0" smtClean="0">
                <a:solidFill>
                  <a:srgbClr val="002060"/>
                </a:solidFill>
                <a:latin typeface="微軟正黑體" panose="020B0604030504040204" pitchFamily="34" charset="-120"/>
                <a:ea typeface="微軟正黑體" panose="020B0604030504040204" pitchFamily="34" charset="-120"/>
              </a:rPr>
              <a:t>事業展望及</a:t>
            </a:r>
            <a:r>
              <a:rPr lang="zh-TW" altLang="en-US" sz="4000" b="1" dirty="0">
                <a:solidFill>
                  <a:srgbClr val="002060"/>
                </a:solidFill>
                <a:latin typeface="微軟正黑體" panose="020B0604030504040204" pitchFamily="34" charset="-120"/>
                <a:ea typeface="微軟正黑體" panose="020B0604030504040204" pitchFamily="34" charset="-120"/>
              </a:rPr>
              <a:t>市場競爭力分析</a:t>
            </a:r>
            <a:endParaRPr lang="en-US" altLang="zh-TW" sz="4000" b="1" dirty="0">
              <a:solidFill>
                <a:srgbClr val="002060"/>
              </a:solidFill>
              <a:latin typeface="微軟正黑體" panose="020B0604030504040204" pitchFamily="34" charset="-120"/>
              <a:ea typeface="微軟正黑體" panose="020B0604030504040204" pitchFamily="34" charset="-120"/>
            </a:endParaRPr>
          </a:p>
          <a:p>
            <a:pPr algn="ctr"/>
            <a:r>
              <a:rPr lang="zh-TW" altLang="en-US" sz="2400" b="1" dirty="0" smtClean="0">
                <a:solidFill>
                  <a:srgbClr val="002060"/>
                </a:solidFill>
                <a:latin typeface="微軟正黑體" panose="020B0604030504040204" pitchFamily="34" charset="-120"/>
                <a:ea typeface="微軟正黑體" panose="020B0604030504040204" pitchFamily="34" charset="-120"/>
              </a:rPr>
              <a:t>創新</a:t>
            </a:r>
            <a:r>
              <a:rPr lang="zh-TW" altLang="en-US" sz="2400" b="1" dirty="0">
                <a:solidFill>
                  <a:srgbClr val="002060"/>
                </a:solidFill>
                <a:latin typeface="微軟正黑體" panose="020B0604030504040204" pitchFamily="34" charset="-120"/>
                <a:ea typeface="微軟正黑體" panose="020B0604030504040204" pitchFamily="34" charset="-120"/>
              </a:rPr>
              <a:t>性</a:t>
            </a:r>
            <a:r>
              <a:rPr lang="zh-TW" altLang="en-US" sz="2400" b="1" dirty="0" smtClean="0">
                <a:solidFill>
                  <a:srgbClr val="002060"/>
                </a:solidFill>
                <a:latin typeface="微軟正黑體" panose="020B0604030504040204" pitchFamily="34" charset="-120"/>
                <a:ea typeface="微軟正黑體" panose="020B0604030504040204" pitchFamily="34" charset="-120"/>
              </a:rPr>
              <a:t>產品</a:t>
            </a:r>
            <a:endParaRPr lang="en-US" altLang="zh-TW" sz="2400" b="1" dirty="0">
              <a:solidFill>
                <a:srgbClr val="002060"/>
              </a:solidFill>
              <a:latin typeface="微軟正黑體" panose="020B0604030504040204" pitchFamily="34" charset="-120"/>
              <a:ea typeface="微軟正黑體" panose="020B0604030504040204" pitchFamily="34" charset="-120"/>
            </a:endParaRPr>
          </a:p>
          <a:p>
            <a:pPr algn="ctr"/>
            <a:endParaRPr lang="zh-TW" altLang="en-US" sz="2400" b="1" dirty="0">
              <a:solidFill>
                <a:srgbClr val="002060"/>
              </a:solidFill>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262147825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 xmlns:a16="http://schemas.microsoft.com/office/drawing/2014/main" id="{ED495DEF-ED07-4FC5-A29F-E17843AEC35C}"/>
              </a:ext>
            </a:extLst>
          </p:cNvPr>
          <p:cNvSpPr>
            <a:spLocks noGrp="1"/>
          </p:cNvSpPr>
          <p:nvPr>
            <p:ph type="title"/>
          </p:nvPr>
        </p:nvSpPr>
        <p:spPr/>
        <p:txBody>
          <a:bodyPr>
            <a:normAutofit/>
          </a:bodyPr>
          <a:lstStyle/>
          <a:p>
            <a:r>
              <a:rPr lang="zh-TW" altLang="en-US" dirty="0"/>
              <a:t>寶齡三大發展</a:t>
            </a:r>
            <a:r>
              <a:rPr lang="zh-TW" altLang="en-US" dirty="0" smtClean="0"/>
              <a:t>方向</a:t>
            </a:r>
            <a:endParaRPr lang="zh-TW" altLang="en-US" dirty="0"/>
          </a:p>
        </p:txBody>
      </p:sp>
      <p:sp>
        <p:nvSpPr>
          <p:cNvPr id="4" name="投影片編號版面配置區 3">
            <a:extLst>
              <a:ext uri="{FF2B5EF4-FFF2-40B4-BE49-F238E27FC236}">
                <a16:creationId xmlns="" xmlns:a16="http://schemas.microsoft.com/office/drawing/2014/main" id="{BD824BB9-D449-48F8-B96C-19204049B68B}"/>
              </a:ext>
            </a:extLst>
          </p:cNvPr>
          <p:cNvSpPr>
            <a:spLocks noGrp="1"/>
          </p:cNvSpPr>
          <p:nvPr>
            <p:ph type="sldNum" sz="quarter" idx="12"/>
          </p:nvPr>
        </p:nvSpPr>
        <p:spPr/>
        <p:txBody>
          <a:bodyPr/>
          <a:lstStyle/>
          <a:p>
            <a:r>
              <a:rPr lang="en-US" altLang="zh-TW" dirty="0" smtClean="0"/>
              <a:t>14</a:t>
            </a:r>
            <a:endParaRPr lang="zh-TW" altLang="en-US" dirty="0"/>
          </a:p>
        </p:txBody>
      </p:sp>
      <p:graphicFrame>
        <p:nvGraphicFramePr>
          <p:cNvPr id="5" name="資料庫圖表 4">
            <a:extLst>
              <a:ext uri="{FF2B5EF4-FFF2-40B4-BE49-F238E27FC236}">
                <a16:creationId xmlns="" xmlns:a16="http://schemas.microsoft.com/office/drawing/2014/main" id="{DB9B56B6-DF23-438A-A258-DF7EB9304E94}"/>
              </a:ext>
            </a:extLst>
          </p:cNvPr>
          <p:cNvGraphicFramePr/>
          <p:nvPr>
            <p:extLst>
              <p:ext uri="{D42A27DB-BD31-4B8C-83A1-F6EECF244321}">
                <p14:modId xmlns:p14="http://schemas.microsoft.com/office/powerpoint/2010/main" val="4104205027"/>
              </p:ext>
            </p:extLst>
          </p:nvPr>
        </p:nvGraphicFramePr>
        <p:xfrm>
          <a:off x="-1044624" y="1510399"/>
          <a:ext cx="5184576" cy="328675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圖案 5"/>
          <p:cNvSpPr/>
          <p:nvPr/>
        </p:nvSpPr>
        <p:spPr>
          <a:xfrm>
            <a:off x="2391489" y="3784285"/>
            <a:ext cx="6768752" cy="2643768"/>
          </a:xfrm>
          <a:prstGeom prst="leftRightRibbon">
            <a:avLst/>
          </a:prstGeom>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sp>
      <p:grpSp>
        <p:nvGrpSpPr>
          <p:cNvPr id="7" name="群組 6"/>
          <p:cNvGrpSpPr/>
          <p:nvPr/>
        </p:nvGrpSpPr>
        <p:grpSpPr>
          <a:xfrm>
            <a:off x="2916081" y="3784285"/>
            <a:ext cx="2715768" cy="1647281"/>
            <a:chOff x="1018457" y="791867"/>
            <a:chExt cx="2715768" cy="1613001"/>
          </a:xfrm>
        </p:grpSpPr>
        <p:sp>
          <p:nvSpPr>
            <p:cNvPr id="8" name="矩形 7"/>
            <p:cNvSpPr/>
            <p:nvPr/>
          </p:nvSpPr>
          <p:spPr>
            <a:xfrm>
              <a:off x="1018457" y="791867"/>
              <a:ext cx="2715768" cy="1613001"/>
            </a:xfrm>
            <a:prstGeom prst="rect">
              <a:avLst/>
            </a:prstGeom>
            <a:noFill/>
            <a:ln>
              <a:noFill/>
            </a:ln>
            <a:sp3d/>
          </p:spPr>
          <p:style>
            <a:lnRef idx="0">
              <a:scrgbClr r="0" g="0" b="0"/>
            </a:lnRef>
            <a:fillRef idx="3">
              <a:scrgbClr r="0" g="0" b="0"/>
            </a:fillRef>
            <a:effectRef idx="2">
              <a:schemeClr val="accent1">
                <a:hueOff val="0"/>
                <a:satOff val="0"/>
                <a:lumOff val="0"/>
                <a:alphaOff val="0"/>
              </a:schemeClr>
            </a:effectRef>
            <a:fontRef idx="minor">
              <a:schemeClr val="lt1"/>
            </a:fontRef>
          </p:style>
        </p:sp>
        <p:sp>
          <p:nvSpPr>
            <p:cNvPr id="9" name="矩形 8"/>
            <p:cNvSpPr/>
            <p:nvPr/>
          </p:nvSpPr>
          <p:spPr>
            <a:xfrm>
              <a:off x="1018457" y="791867"/>
              <a:ext cx="2715768" cy="1613001"/>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0" tIns="149352" rIns="0" bIns="160020" numCol="1" spcCol="1270" anchor="ctr" anchorCtr="0">
              <a:noAutofit/>
            </a:bodyPr>
            <a:lstStyle/>
            <a:p>
              <a:pPr lvl="0" algn="ctr" defTabSz="1866900">
                <a:lnSpc>
                  <a:spcPct val="90000"/>
                </a:lnSpc>
                <a:spcBef>
                  <a:spcPct val="0"/>
                </a:spcBef>
                <a:spcAft>
                  <a:spcPct val="35000"/>
                </a:spcAft>
              </a:pPr>
              <a:r>
                <a:rPr lang="zh-TW" altLang="en-US" sz="4200" u="sng" kern="1200" dirty="0"/>
                <a:t>突破性產品</a:t>
              </a:r>
            </a:p>
          </p:txBody>
        </p:sp>
      </p:grpSp>
      <p:grpSp>
        <p:nvGrpSpPr>
          <p:cNvPr id="10" name="群組 9"/>
          <p:cNvGrpSpPr/>
          <p:nvPr/>
        </p:nvGrpSpPr>
        <p:grpSpPr>
          <a:xfrm>
            <a:off x="5518974" y="4221088"/>
            <a:ext cx="3209544" cy="1613001"/>
            <a:chOff x="4114800" y="1324739"/>
            <a:chExt cx="3209544" cy="1613001"/>
          </a:xfrm>
        </p:grpSpPr>
        <p:sp>
          <p:nvSpPr>
            <p:cNvPr id="11" name="矩形 10"/>
            <p:cNvSpPr/>
            <p:nvPr/>
          </p:nvSpPr>
          <p:spPr>
            <a:xfrm>
              <a:off x="4114800" y="1324739"/>
              <a:ext cx="3209544" cy="1613001"/>
            </a:xfrm>
            <a:prstGeom prst="rect">
              <a:avLst/>
            </a:prstGeom>
            <a:noFill/>
            <a:ln>
              <a:noFill/>
            </a:ln>
            <a:sp3d/>
          </p:spPr>
          <p:style>
            <a:lnRef idx="0">
              <a:scrgbClr r="0" g="0" b="0"/>
            </a:lnRef>
            <a:fillRef idx="3">
              <a:scrgbClr r="0" g="0" b="0"/>
            </a:fillRef>
            <a:effectRef idx="2">
              <a:schemeClr val="accent1">
                <a:hueOff val="0"/>
                <a:satOff val="0"/>
                <a:lumOff val="0"/>
                <a:alphaOff val="0"/>
              </a:schemeClr>
            </a:effectRef>
            <a:fontRef idx="minor">
              <a:schemeClr val="lt1"/>
            </a:fontRef>
          </p:style>
        </p:sp>
        <p:sp>
          <p:nvSpPr>
            <p:cNvPr id="12" name="矩形 11"/>
            <p:cNvSpPr/>
            <p:nvPr/>
          </p:nvSpPr>
          <p:spPr>
            <a:xfrm>
              <a:off x="4114800" y="1324739"/>
              <a:ext cx="3209544" cy="1613001"/>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0" tIns="149352" rIns="0" bIns="160020" numCol="1" spcCol="1270" anchor="ctr" anchorCtr="0">
              <a:noAutofit/>
            </a:bodyPr>
            <a:lstStyle/>
            <a:p>
              <a:pPr lvl="0" algn="ctr" defTabSz="1866900">
                <a:lnSpc>
                  <a:spcPct val="90000"/>
                </a:lnSpc>
                <a:spcBef>
                  <a:spcPct val="0"/>
                </a:spcBef>
                <a:spcAft>
                  <a:spcPct val="35000"/>
                </a:spcAft>
              </a:pPr>
              <a:r>
                <a:rPr lang="zh-TW" altLang="en-US" sz="4200" u="sng" kern="1200" dirty="0"/>
                <a:t>改良式產品</a:t>
              </a:r>
            </a:p>
          </p:txBody>
        </p:sp>
      </p:grpSp>
      <p:sp>
        <p:nvSpPr>
          <p:cNvPr id="13" name="文字方塊 12"/>
          <p:cNvSpPr txBox="1"/>
          <p:nvPr/>
        </p:nvSpPr>
        <p:spPr>
          <a:xfrm>
            <a:off x="3605327" y="4938992"/>
            <a:ext cx="2448272" cy="646331"/>
          </a:xfrm>
          <a:prstGeom prst="rect">
            <a:avLst/>
          </a:prstGeom>
          <a:noFill/>
        </p:spPr>
        <p:txBody>
          <a:bodyPr wrap="square" rtlCol="0">
            <a:spAutoFit/>
          </a:bodyPr>
          <a:lstStyle/>
          <a:p>
            <a:r>
              <a:rPr kumimoji="1" lang="zh-TW" altLang="en-US" dirty="0">
                <a:solidFill>
                  <a:schemeClr val="bg1"/>
                </a:solidFill>
              </a:rPr>
              <a:t>中長期商轉獲利</a:t>
            </a:r>
            <a:endParaRPr kumimoji="1" lang="en-US" altLang="zh-TW" dirty="0">
              <a:solidFill>
                <a:schemeClr val="bg1"/>
              </a:solidFill>
            </a:endParaRPr>
          </a:p>
          <a:p>
            <a:r>
              <a:rPr kumimoji="1" lang="zh-TW" altLang="en-US" dirty="0">
                <a:solidFill>
                  <a:schemeClr val="bg1"/>
                </a:solidFill>
              </a:rPr>
              <a:t>爆發性成長</a:t>
            </a:r>
          </a:p>
        </p:txBody>
      </p:sp>
      <p:sp>
        <p:nvSpPr>
          <p:cNvPr id="14" name="文字方塊 13"/>
          <p:cNvSpPr txBox="1"/>
          <p:nvPr/>
        </p:nvSpPr>
        <p:spPr>
          <a:xfrm>
            <a:off x="6372200" y="5290624"/>
            <a:ext cx="2448272" cy="646331"/>
          </a:xfrm>
          <a:prstGeom prst="rect">
            <a:avLst/>
          </a:prstGeom>
          <a:noFill/>
        </p:spPr>
        <p:txBody>
          <a:bodyPr wrap="square" rtlCol="0">
            <a:spAutoFit/>
          </a:bodyPr>
          <a:lstStyle/>
          <a:p>
            <a:r>
              <a:rPr kumimoji="1" lang="zh-TW" altLang="en-US" dirty="0">
                <a:solidFill>
                  <a:schemeClr val="bg1"/>
                </a:solidFill>
              </a:rPr>
              <a:t>短期商轉獲利</a:t>
            </a:r>
            <a:endParaRPr kumimoji="1" lang="en-US" altLang="zh-TW" dirty="0">
              <a:solidFill>
                <a:schemeClr val="bg1"/>
              </a:solidFill>
            </a:endParaRPr>
          </a:p>
          <a:p>
            <a:r>
              <a:rPr kumimoji="1" lang="zh-TW" altLang="en-US" dirty="0">
                <a:solidFill>
                  <a:schemeClr val="bg1"/>
                </a:solidFill>
              </a:rPr>
              <a:t>穩定性成長</a:t>
            </a:r>
          </a:p>
        </p:txBody>
      </p:sp>
    </p:spTree>
    <p:extLst>
      <p:ext uri="{BB962C8B-B14F-4D97-AF65-F5344CB8AC3E}">
        <p14:creationId xmlns:p14="http://schemas.microsoft.com/office/powerpoint/2010/main" val="240090664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20.png" descr="image20.png"/>
          <p:cNvPicPr>
            <a:picLocks noGrp="1" noChangeAspect="1"/>
          </p:cNvPicPr>
          <p:nvPr>
            <p:ph type="pic" idx="13"/>
          </p:nvPr>
        </p:nvPicPr>
        <p:blipFill>
          <a:blip r:embed="rId2">
            <a:extLst/>
          </a:blip>
          <a:srcRect t="-47447" b="-47447"/>
          <a:stretch>
            <a:fillRect/>
          </a:stretch>
        </p:blipFill>
        <p:spPr>
          <a:xfrm>
            <a:off x="333384" y="-459432"/>
            <a:ext cx="3560608" cy="6329969"/>
          </a:xfrm>
          <a:prstGeom prst="rect">
            <a:avLst/>
          </a:prstGeom>
        </p:spPr>
      </p:pic>
      <p:grpSp>
        <p:nvGrpSpPr>
          <p:cNvPr id="10" name="群組 10"/>
          <p:cNvGrpSpPr/>
          <p:nvPr/>
        </p:nvGrpSpPr>
        <p:grpSpPr>
          <a:xfrm>
            <a:off x="500939" y="4353336"/>
            <a:ext cx="3181704" cy="587547"/>
            <a:chOff x="4310637" y="4725144"/>
            <a:chExt cx="4525089" cy="835622"/>
          </a:xfrm>
        </p:grpSpPr>
        <p:pic>
          <p:nvPicPr>
            <p:cNvPr id="11" name="圖片 10"/>
            <p:cNvPicPr>
              <a:picLocks noChangeAspect="1"/>
            </p:cNvPicPr>
            <p:nvPr/>
          </p:nvPicPr>
          <p:blipFill rotWithShape="1">
            <a:blip r:embed="rId3"/>
            <a:srcRect t="66278" r="10245"/>
            <a:stretch/>
          </p:blipFill>
          <p:spPr>
            <a:xfrm>
              <a:off x="4310637" y="4725144"/>
              <a:ext cx="4365820" cy="835622"/>
            </a:xfrm>
            <a:prstGeom prst="rect">
              <a:avLst/>
            </a:prstGeom>
          </p:spPr>
        </p:pic>
        <p:sp>
          <p:nvSpPr>
            <p:cNvPr id="12" name="文字方塊 9"/>
            <p:cNvSpPr txBox="1"/>
            <p:nvPr/>
          </p:nvSpPr>
          <p:spPr>
            <a:xfrm>
              <a:off x="8388423" y="4725144"/>
              <a:ext cx="447303" cy="408362"/>
            </a:xfrm>
            <a:prstGeom prst="rect">
              <a:avLst/>
            </a:prstGeom>
            <a:solidFill>
              <a:schemeClr val="bg1"/>
            </a:solidFill>
          </p:spPr>
          <p:txBody>
            <a:bodyPr wrap="none" rtlCol="0">
              <a:spAutoFit/>
            </a:bodyPr>
            <a:lstStyle/>
            <a:p>
              <a:r>
                <a:rPr lang="en-US" altLang="zh-TW" sz="1266" dirty="0">
                  <a:solidFill>
                    <a:srgbClr val="ED6C00"/>
                  </a:solidFill>
                  <a:latin typeface="Arial Black" panose="020B0A04020102020204" pitchFamily="34" charset="0"/>
                </a:rPr>
                <a:t>®</a:t>
              </a:r>
              <a:endParaRPr lang="zh-TW" altLang="en-US" sz="1266" dirty="0">
                <a:solidFill>
                  <a:srgbClr val="ED6C00"/>
                </a:solidFill>
                <a:latin typeface="Arial Black" panose="020B0A04020102020204" pitchFamily="34" charset="0"/>
              </a:endParaRPr>
            </a:p>
          </p:txBody>
        </p:sp>
      </p:grpSp>
      <p:sp>
        <p:nvSpPr>
          <p:cNvPr id="9" name="文字方塊 8"/>
          <p:cNvSpPr txBox="1"/>
          <p:nvPr/>
        </p:nvSpPr>
        <p:spPr>
          <a:xfrm>
            <a:off x="466648" y="4862392"/>
            <a:ext cx="3427343" cy="31833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35708" tIns="35708" rIns="35708" bIns="35708" numCol="1" spcCol="38089" rtlCol="0" anchor="ctr">
            <a:spAutoFit/>
          </a:bodyPr>
          <a:lstStyle/>
          <a:p>
            <a:r>
              <a:rPr lang="en-US" altLang="zh-TW" sz="1600" dirty="0">
                <a:solidFill>
                  <a:schemeClr val="tx1">
                    <a:lumMod val="50000"/>
                    <a:lumOff val="50000"/>
                  </a:schemeClr>
                </a:solidFill>
                <a:latin typeface="+mj-lt"/>
              </a:rPr>
              <a:t>Pharmaceutical Grade Ferric Citrate</a:t>
            </a:r>
            <a:endParaRPr lang="zh-TW" altLang="en-US" sz="1600" dirty="0">
              <a:solidFill>
                <a:schemeClr val="tx1">
                  <a:lumMod val="50000"/>
                  <a:lumOff val="50000"/>
                </a:schemeClr>
              </a:solidFill>
              <a:latin typeface="+mj-lt"/>
            </a:endParaRPr>
          </a:p>
        </p:txBody>
      </p:sp>
      <p:sp>
        <p:nvSpPr>
          <p:cNvPr id="8" name="圓角矩形 7"/>
          <p:cNvSpPr/>
          <p:nvPr/>
        </p:nvSpPr>
        <p:spPr>
          <a:xfrm>
            <a:off x="4189288" y="1772816"/>
            <a:ext cx="4631184" cy="2422212"/>
          </a:xfrm>
          <a:prstGeom prst="roundRect">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b" anchorCtr="0" forceAA="0" compatLnSpc="1">
            <a:prstTxWarp prst="textNoShape">
              <a:avLst/>
            </a:prstTxWarp>
            <a:noAutofit/>
          </a:bodyPr>
          <a:lstStyle/>
          <a:p>
            <a:r>
              <a:rPr kumimoji="1" lang="zh-TW" altLang="en-US" sz="3600" b="1" dirty="0" smtClean="0">
                <a:solidFill>
                  <a:srgbClr val="FF6600"/>
                </a:solidFill>
                <a:latin typeface="微軟正黑體" pitchFamily="34" charset="-120"/>
                <a:ea typeface="微軟正黑體" pitchFamily="34" charset="-120"/>
                <a:cs typeface="Abadi MT Condensed Extra Bold" charset="0"/>
              </a:rPr>
              <a:t>新藥事業部</a:t>
            </a:r>
            <a:endParaRPr kumimoji="1" lang="en-US" altLang="zh-TW" sz="3600" b="1" dirty="0" smtClean="0">
              <a:solidFill>
                <a:srgbClr val="FF6600"/>
              </a:solidFill>
              <a:latin typeface="微軟正黑體" pitchFamily="34" charset="-120"/>
              <a:ea typeface="微軟正黑體" pitchFamily="34" charset="-120"/>
              <a:cs typeface="Abadi MT Condensed Extra Bold" charset="0"/>
            </a:endParaRPr>
          </a:p>
          <a:p>
            <a:r>
              <a:rPr kumimoji="1" lang="zh-TW" altLang="en-US" sz="2800" b="1" dirty="0" smtClean="0">
                <a:solidFill>
                  <a:srgbClr val="FF6600"/>
                </a:solidFill>
                <a:latin typeface="微軟正黑體" pitchFamily="34" charset="-120"/>
                <a:ea typeface="微軟正黑體" pitchFamily="34" charset="-120"/>
                <a:cs typeface="Abadi MT Condensed Extra Bold" charset="0"/>
              </a:rPr>
              <a:t>突破性佈局</a:t>
            </a:r>
            <a:endParaRPr kumimoji="1" lang="zh-TW" altLang="en-US" sz="2800" dirty="0">
              <a:solidFill>
                <a:srgbClr val="FF6600"/>
              </a:solidFill>
              <a:latin typeface="Abadi MT Condensed Extra Bold" charset="0"/>
              <a:ea typeface="Abadi MT Condensed Extra Bold" charset="0"/>
              <a:cs typeface="Abadi MT Condensed Extra Bold" charset="0"/>
            </a:endParaRPr>
          </a:p>
        </p:txBody>
      </p:sp>
      <p:sp>
        <p:nvSpPr>
          <p:cNvPr id="3" name="矩形 2"/>
          <p:cNvSpPr/>
          <p:nvPr/>
        </p:nvSpPr>
        <p:spPr>
          <a:xfrm>
            <a:off x="4226435" y="4440746"/>
            <a:ext cx="4572000" cy="2970044"/>
          </a:xfrm>
          <a:prstGeom prst="rect">
            <a:avLst/>
          </a:prstGeom>
        </p:spPr>
        <p:txBody>
          <a:bodyPr>
            <a:spAutoFit/>
          </a:bodyPr>
          <a:lstStyle/>
          <a:p>
            <a:pPr marL="342900" indent="-342900">
              <a:spcBef>
                <a:spcPts val="1800"/>
              </a:spcBef>
              <a:buFont typeface="+mj-lt"/>
              <a:buAutoNum type="alphaUcPeriod"/>
            </a:pPr>
            <a:r>
              <a:rPr kumimoji="1" lang="zh-TW" altLang="en-US" sz="1600" b="1" dirty="0" smtClean="0">
                <a:latin typeface="Calibri" pitchFamily="34" charset="0"/>
                <a:ea typeface="微軟正黑體" pitchFamily="34" charset="-120"/>
                <a:cs typeface="Arial" charset="0"/>
              </a:rPr>
              <a:t>韓國市場 </a:t>
            </a:r>
            <a:r>
              <a:rPr kumimoji="1" lang="en-US" altLang="zh-TW" sz="1600" b="1" dirty="0" smtClean="0">
                <a:latin typeface="Calibri" pitchFamily="34" charset="0"/>
                <a:ea typeface="微軟正黑體" pitchFamily="34" charset="-120"/>
                <a:cs typeface="Arial" charset="0"/>
              </a:rPr>
              <a:t>/</a:t>
            </a:r>
            <a:r>
              <a:rPr kumimoji="1" lang="zh-TW" altLang="en-US" sz="1600" b="1" dirty="0" smtClean="0">
                <a:latin typeface="Calibri" pitchFamily="34" charset="0"/>
                <a:ea typeface="微軟正黑體" pitchFamily="34" charset="-120"/>
                <a:cs typeface="Arial" charset="0"/>
              </a:rPr>
              <a:t> 中國市場藥證申請中</a:t>
            </a:r>
            <a:endParaRPr kumimoji="1" lang="en-US" altLang="zh-TW" sz="1600" b="1" dirty="0">
              <a:latin typeface="Calibri" pitchFamily="34" charset="0"/>
              <a:ea typeface="微軟正黑體" pitchFamily="34" charset="-120"/>
              <a:cs typeface="Arial" charset="0"/>
            </a:endParaRPr>
          </a:p>
          <a:p>
            <a:pPr marL="342900" indent="-342900">
              <a:spcBef>
                <a:spcPts val="1800"/>
              </a:spcBef>
              <a:buFont typeface="+mj-lt"/>
              <a:buAutoNum type="alphaUcPeriod"/>
            </a:pPr>
            <a:r>
              <a:rPr kumimoji="1" lang="zh-TW" altLang="en-US" sz="1600" b="1" dirty="0" smtClean="0">
                <a:latin typeface="Calibri" pitchFamily="34" charset="0"/>
                <a:ea typeface="微軟正黑體" pitchFamily="34" charset="-120"/>
                <a:cs typeface="Arial" charset="0"/>
              </a:rPr>
              <a:t>東南亞市場佈局規劃</a:t>
            </a:r>
            <a:endParaRPr kumimoji="1" lang="en-US" altLang="zh-TW" sz="1600" b="1" dirty="0" smtClean="0">
              <a:latin typeface="Calibri" pitchFamily="34" charset="0"/>
              <a:ea typeface="微軟正黑體" pitchFamily="34" charset="-120"/>
              <a:cs typeface="Arial" charset="0"/>
            </a:endParaRPr>
          </a:p>
          <a:p>
            <a:pPr marL="342900" indent="-342900">
              <a:spcBef>
                <a:spcPts val="1800"/>
              </a:spcBef>
              <a:buFont typeface="+mj-lt"/>
              <a:buAutoNum type="alphaUcPeriod"/>
            </a:pPr>
            <a:r>
              <a:rPr kumimoji="1" lang="zh-TW" altLang="en-US" sz="1600" b="1" dirty="0" smtClean="0">
                <a:latin typeface="Calibri" pitchFamily="34" charset="0"/>
                <a:ea typeface="微軟正黑體" pitchFamily="34" charset="-120"/>
                <a:cs typeface="Arial" charset="0"/>
              </a:rPr>
              <a:t>第二適應症</a:t>
            </a:r>
            <a:r>
              <a:rPr kumimoji="1" lang="en-US" altLang="zh-TW" sz="1600" b="1" dirty="0" smtClean="0">
                <a:latin typeface="Calibri" pitchFamily="34" charset="0"/>
                <a:ea typeface="微軟正黑體" pitchFamily="34" charset="-120"/>
                <a:cs typeface="Arial" charset="0"/>
              </a:rPr>
              <a:t>(IDA for NDD-CKD</a:t>
            </a:r>
            <a:r>
              <a:rPr kumimoji="1" lang="zh-TW" altLang="en-US" sz="1600" b="1" dirty="0" smtClean="0">
                <a:latin typeface="Calibri" pitchFamily="34" charset="0"/>
                <a:ea typeface="微軟正黑體" pitchFamily="34" charset="-120"/>
                <a:cs typeface="Arial" charset="0"/>
              </a:rPr>
              <a:t>非洗腎患者之缺鐵性貧血</a:t>
            </a:r>
            <a:r>
              <a:rPr kumimoji="1" lang="en-US" altLang="zh-TW" sz="1600" b="1" dirty="0" smtClean="0">
                <a:latin typeface="Calibri" pitchFamily="34" charset="0"/>
                <a:ea typeface="微軟正黑體" pitchFamily="34" charset="-120"/>
                <a:cs typeface="Arial" charset="0"/>
              </a:rPr>
              <a:t>)</a:t>
            </a:r>
            <a:r>
              <a:rPr kumimoji="1" lang="zh-TW" altLang="en-US" sz="1600" b="1" dirty="0" smtClean="0">
                <a:latin typeface="Calibri" pitchFamily="34" charset="0"/>
                <a:ea typeface="微軟正黑體" pitchFamily="34" charset="-120"/>
                <a:cs typeface="Arial" charset="0"/>
              </a:rPr>
              <a:t>策略佈局 </a:t>
            </a:r>
            <a:r>
              <a:rPr kumimoji="1" lang="en-US" altLang="zh-TW" sz="1600" b="1" dirty="0" smtClean="0">
                <a:latin typeface="Calibri" pitchFamily="34" charset="0"/>
                <a:ea typeface="微軟正黑體" pitchFamily="34" charset="-120"/>
                <a:cs typeface="Arial" charset="0"/>
              </a:rPr>
              <a:t>(</a:t>
            </a:r>
            <a:r>
              <a:rPr kumimoji="1" lang="zh-TW" altLang="en-US" sz="1600" b="1" dirty="0" smtClean="0">
                <a:latin typeface="Calibri" pitchFamily="34" charset="0"/>
                <a:ea typeface="微軟正黑體" pitchFamily="34" charset="-120"/>
                <a:cs typeface="Arial" charset="0"/>
              </a:rPr>
              <a:t>台灣 </a:t>
            </a:r>
            <a:r>
              <a:rPr kumimoji="1" lang="en-US" altLang="zh-TW" sz="1600" b="1" dirty="0" smtClean="0">
                <a:latin typeface="Calibri" pitchFamily="34" charset="0"/>
                <a:ea typeface="微軟正黑體" pitchFamily="34" charset="-120"/>
                <a:cs typeface="Arial" charset="0"/>
              </a:rPr>
              <a:t>/</a:t>
            </a:r>
            <a:r>
              <a:rPr kumimoji="1" lang="zh-TW" altLang="en-US" sz="1600" b="1" dirty="0" smtClean="0">
                <a:latin typeface="Calibri" pitchFamily="34" charset="0"/>
                <a:ea typeface="微軟正黑體" pitchFamily="34" charset="-120"/>
                <a:cs typeface="Arial" charset="0"/>
              </a:rPr>
              <a:t> 韓國 </a:t>
            </a:r>
            <a:r>
              <a:rPr kumimoji="1" lang="en-US" altLang="zh-TW" sz="1600" b="1" dirty="0" smtClean="0">
                <a:latin typeface="Calibri" pitchFamily="34" charset="0"/>
                <a:ea typeface="微軟正黑體" pitchFamily="34" charset="-120"/>
                <a:cs typeface="Arial" charset="0"/>
              </a:rPr>
              <a:t>/</a:t>
            </a:r>
            <a:r>
              <a:rPr kumimoji="1" lang="zh-TW" altLang="en-US" sz="1600" b="1" dirty="0" smtClean="0">
                <a:latin typeface="Calibri" pitchFamily="34" charset="0"/>
                <a:ea typeface="微軟正黑體" pitchFamily="34" charset="-120"/>
                <a:cs typeface="Arial" charset="0"/>
              </a:rPr>
              <a:t> 中國</a:t>
            </a:r>
            <a:r>
              <a:rPr kumimoji="1" lang="en-US" altLang="zh-TW" sz="1600" b="1" dirty="0" smtClean="0">
                <a:latin typeface="Calibri" pitchFamily="34" charset="0"/>
                <a:ea typeface="微軟正黑體" pitchFamily="34" charset="-120"/>
                <a:cs typeface="Arial" charset="0"/>
              </a:rPr>
              <a:t>)</a:t>
            </a:r>
          </a:p>
          <a:p>
            <a:pPr marL="342900" indent="-342900">
              <a:spcBef>
                <a:spcPts val="1800"/>
              </a:spcBef>
              <a:buFont typeface="+mj-lt"/>
              <a:buAutoNum type="alphaUcPeriod"/>
            </a:pPr>
            <a:r>
              <a:rPr kumimoji="1" lang="zh-TW" altLang="en-US" sz="1600" b="1" dirty="0" smtClean="0">
                <a:latin typeface="Calibri" pitchFamily="34" charset="0"/>
                <a:ea typeface="微軟正黑體" pitchFamily="34" charset="-120"/>
                <a:cs typeface="Arial" charset="0"/>
              </a:rPr>
              <a:t>貧血適應症 </a:t>
            </a:r>
            <a:r>
              <a:rPr kumimoji="1" lang="en-US" altLang="zh-TW" sz="1600" b="1" dirty="0" smtClean="0">
                <a:latin typeface="Calibri" pitchFamily="34" charset="0"/>
                <a:ea typeface="微軟正黑體" pitchFamily="34" charset="-120"/>
                <a:cs typeface="Arial" charset="0"/>
              </a:rPr>
              <a:t>(</a:t>
            </a:r>
            <a:r>
              <a:rPr kumimoji="1" lang="zh-TW" altLang="en-US" sz="1600" b="1" dirty="0" smtClean="0">
                <a:latin typeface="Calibri" pitchFamily="34" charset="0"/>
                <a:ea typeface="微軟正黑體" pitchFamily="34" charset="-120"/>
                <a:cs typeface="Arial" charset="0"/>
              </a:rPr>
              <a:t>日本臨床二期</a:t>
            </a:r>
            <a:r>
              <a:rPr kumimoji="1" lang="en-US" altLang="zh-TW" sz="1600" b="1" dirty="0" smtClean="0">
                <a:latin typeface="Calibri" pitchFamily="34" charset="0"/>
                <a:ea typeface="微軟正黑體" pitchFamily="34" charset="-120"/>
                <a:cs typeface="Arial" charset="0"/>
              </a:rPr>
              <a:t>)</a:t>
            </a:r>
          </a:p>
          <a:p>
            <a:pPr marL="342900" indent="-342900">
              <a:spcBef>
                <a:spcPts val="1800"/>
              </a:spcBef>
              <a:buFont typeface="+mj-lt"/>
              <a:buAutoNum type="alphaUcPeriod"/>
            </a:pPr>
            <a:r>
              <a:rPr kumimoji="1" lang="zh-TW" altLang="en-US" sz="1600" b="1" dirty="0" smtClean="0">
                <a:latin typeface="Calibri" pitchFamily="34" charset="0"/>
                <a:ea typeface="微軟正黑體" pitchFamily="34" charset="-120"/>
                <a:cs typeface="Arial" charset="0"/>
              </a:rPr>
              <a:t>次世代新原料藥 </a:t>
            </a:r>
            <a:r>
              <a:rPr kumimoji="1" lang="en-US" altLang="zh-TW" sz="1600" b="1" dirty="0" smtClean="0">
                <a:latin typeface="Calibri" pitchFamily="34" charset="0"/>
                <a:ea typeface="微軟正黑體" pitchFamily="34" charset="-120"/>
                <a:cs typeface="Arial" charset="0"/>
              </a:rPr>
              <a:t>(Patent Filed / Negotiation</a:t>
            </a:r>
            <a:r>
              <a:rPr kumimoji="1" lang="zh-TW" altLang="en-US" sz="1600" b="1" dirty="0" smtClean="0">
                <a:latin typeface="Calibri" pitchFamily="34" charset="0"/>
                <a:ea typeface="微軟正黑體" pitchFamily="34" charset="-120"/>
                <a:cs typeface="Arial" charset="0"/>
              </a:rPr>
              <a:t>中</a:t>
            </a:r>
            <a:r>
              <a:rPr kumimoji="1" lang="en-US" altLang="zh-TW" sz="1600" b="1" dirty="0" smtClean="0">
                <a:latin typeface="Calibri" pitchFamily="34" charset="0"/>
                <a:ea typeface="微軟正黑體" pitchFamily="34" charset="-120"/>
                <a:cs typeface="Arial" charset="0"/>
              </a:rPr>
              <a:t>)</a:t>
            </a:r>
          </a:p>
          <a:p>
            <a:pPr marL="342900" indent="-342900">
              <a:spcBef>
                <a:spcPts val="1800"/>
              </a:spcBef>
              <a:buFont typeface="+mj-lt"/>
              <a:buAutoNum type="alphaUcPeriod"/>
            </a:pPr>
            <a:endParaRPr kumimoji="1" lang="en-US" altLang="zh-TW" sz="1600" b="1" dirty="0">
              <a:latin typeface="Calibri" pitchFamily="34" charset="0"/>
              <a:ea typeface="微軟正黑體" pitchFamily="34" charset="-120"/>
              <a:cs typeface="Arial" charset="0"/>
            </a:endParaRPr>
          </a:p>
        </p:txBody>
      </p:sp>
      <p:sp>
        <p:nvSpPr>
          <p:cNvPr id="5" name="矩形: 圓角化同側角落 4">
            <a:extLst>
              <a:ext uri="{FF2B5EF4-FFF2-40B4-BE49-F238E27FC236}">
                <a16:creationId xmlns="" xmlns:a16="http://schemas.microsoft.com/office/drawing/2014/main" id="{20D0DD14-F42C-4155-8AEB-6811A2CE6DA7}"/>
              </a:ext>
            </a:extLst>
          </p:cNvPr>
          <p:cNvSpPr/>
          <p:nvPr/>
        </p:nvSpPr>
        <p:spPr>
          <a:xfrm rot="10800000">
            <a:off x="5167658" y="-10879"/>
            <a:ext cx="1296144" cy="360040"/>
          </a:xfrm>
          <a:prstGeom prst="round2SameRect">
            <a:avLst/>
          </a:prstGeom>
          <a:solidFill>
            <a:schemeClr val="accent2">
              <a:lumMod val="20000"/>
              <a:lumOff val="80000"/>
            </a:schemeClr>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dirty="0"/>
          </a:p>
        </p:txBody>
      </p:sp>
      <p:sp>
        <p:nvSpPr>
          <p:cNvPr id="7" name="文字方塊 6">
            <a:extLst>
              <a:ext uri="{FF2B5EF4-FFF2-40B4-BE49-F238E27FC236}">
                <a16:creationId xmlns="" xmlns:a16="http://schemas.microsoft.com/office/drawing/2014/main" id="{5B85618A-710E-4BD8-82CC-C3C1210288A1}"/>
              </a:ext>
            </a:extLst>
          </p:cNvPr>
          <p:cNvSpPr txBox="1"/>
          <p:nvPr/>
        </p:nvSpPr>
        <p:spPr>
          <a:xfrm>
            <a:off x="5464833" y="27218"/>
            <a:ext cx="763351" cy="276999"/>
          </a:xfrm>
          <a:prstGeom prst="rect">
            <a:avLst/>
          </a:prstGeom>
          <a:noFill/>
        </p:spPr>
        <p:txBody>
          <a:bodyPr wrap="none" rtlCol="0">
            <a:spAutoFit/>
          </a:bodyPr>
          <a:lstStyle/>
          <a:p>
            <a:r>
              <a:rPr lang="en-US" altLang="zh-TW" sz="1200" dirty="0"/>
              <a:t>Ongoing</a:t>
            </a:r>
            <a:endParaRPr lang="zh-TW" altLang="en-US" sz="1200" dirty="0"/>
          </a:p>
        </p:txBody>
      </p:sp>
      <p:sp>
        <p:nvSpPr>
          <p:cNvPr id="13" name="矩形: 圓角化同側角落 12">
            <a:extLst>
              <a:ext uri="{FF2B5EF4-FFF2-40B4-BE49-F238E27FC236}">
                <a16:creationId xmlns="" xmlns:a16="http://schemas.microsoft.com/office/drawing/2014/main" id="{4DF835B5-B2D6-46F4-9041-7455085CC6E8}"/>
              </a:ext>
            </a:extLst>
          </p:cNvPr>
          <p:cNvSpPr/>
          <p:nvPr/>
        </p:nvSpPr>
        <p:spPr>
          <a:xfrm rot="10800000">
            <a:off x="6518670" y="-10879"/>
            <a:ext cx="1296144" cy="360040"/>
          </a:xfrm>
          <a:prstGeom prst="round2SameRect">
            <a:avLst/>
          </a:prstGeom>
          <a:no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dirty="0"/>
          </a:p>
        </p:txBody>
      </p:sp>
      <p:sp>
        <p:nvSpPr>
          <p:cNvPr id="14" name="文字方塊 13">
            <a:extLst>
              <a:ext uri="{FF2B5EF4-FFF2-40B4-BE49-F238E27FC236}">
                <a16:creationId xmlns="" xmlns:a16="http://schemas.microsoft.com/office/drawing/2014/main" id="{D0347525-D1D3-488F-A5F7-56D0A4DAD195}"/>
              </a:ext>
            </a:extLst>
          </p:cNvPr>
          <p:cNvSpPr txBox="1"/>
          <p:nvPr/>
        </p:nvSpPr>
        <p:spPr>
          <a:xfrm>
            <a:off x="6660232" y="-26223"/>
            <a:ext cx="968535" cy="430887"/>
          </a:xfrm>
          <a:prstGeom prst="rect">
            <a:avLst/>
          </a:prstGeom>
          <a:noFill/>
        </p:spPr>
        <p:txBody>
          <a:bodyPr wrap="none" rtlCol="0">
            <a:spAutoFit/>
          </a:bodyPr>
          <a:lstStyle/>
          <a:p>
            <a:pPr algn="ctr"/>
            <a:r>
              <a:rPr lang="en-US" altLang="zh-TW" sz="1100" dirty="0">
                <a:solidFill>
                  <a:schemeClr val="bg1">
                    <a:lumMod val="75000"/>
                  </a:schemeClr>
                </a:solidFill>
                <a:latin typeface="+mj-ea"/>
                <a:cs typeface="Times New Roman" panose="02020603050405020304" pitchFamily="18" charset="0"/>
              </a:rPr>
              <a:t>Under</a:t>
            </a:r>
          </a:p>
          <a:p>
            <a:pPr algn="ctr"/>
            <a:r>
              <a:rPr lang="en-US" altLang="zh-TW" sz="1100" dirty="0">
                <a:solidFill>
                  <a:schemeClr val="bg1">
                    <a:lumMod val="75000"/>
                  </a:schemeClr>
                </a:solidFill>
                <a:latin typeface="+mj-ea"/>
                <a:cs typeface="Times New Roman" panose="02020603050405020304" pitchFamily="18" charset="0"/>
              </a:rPr>
              <a:t>preparation</a:t>
            </a:r>
            <a:endParaRPr lang="zh-TW" altLang="en-US" sz="1100" dirty="0">
              <a:solidFill>
                <a:schemeClr val="bg1">
                  <a:lumMod val="75000"/>
                </a:schemeClr>
              </a:solidFill>
              <a:latin typeface="+mj-ea"/>
              <a:cs typeface="Times New Roman" panose="02020603050405020304" pitchFamily="18" charset="0"/>
            </a:endParaRPr>
          </a:p>
        </p:txBody>
      </p:sp>
      <p:sp>
        <p:nvSpPr>
          <p:cNvPr id="15" name="矩形: 圓角化同側角落 14">
            <a:extLst>
              <a:ext uri="{FF2B5EF4-FFF2-40B4-BE49-F238E27FC236}">
                <a16:creationId xmlns="" xmlns:a16="http://schemas.microsoft.com/office/drawing/2014/main" id="{4BBA9C5D-67AA-44C9-BCF3-EA509A07AC95}"/>
              </a:ext>
            </a:extLst>
          </p:cNvPr>
          <p:cNvSpPr/>
          <p:nvPr/>
        </p:nvSpPr>
        <p:spPr>
          <a:xfrm rot="10800000">
            <a:off x="7848672" y="-10319"/>
            <a:ext cx="1296144" cy="360040"/>
          </a:xfrm>
          <a:prstGeom prst="round2SameRect">
            <a:avLst/>
          </a:prstGeom>
          <a:no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dirty="0"/>
          </a:p>
        </p:txBody>
      </p:sp>
      <p:sp>
        <p:nvSpPr>
          <p:cNvPr id="16" name="文字方塊 15">
            <a:extLst>
              <a:ext uri="{FF2B5EF4-FFF2-40B4-BE49-F238E27FC236}">
                <a16:creationId xmlns="" xmlns:a16="http://schemas.microsoft.com/office/drawing/2014/main" id="{1F22FF89-CD3E-4AA2-ADF8-0249F99CD609}"/>
              </a:ext>
            </a:extLst>
          </p:cNvPr>
          <p:cNvSpPr txBox="1"/>
          <p:nvPr/>
        </p:nvSpPr>
        <p:spPr>
          <a:xfrm>
            <a:off x="7990081" y="-49725"/>
            <a:ext cx="1072730" cy="430887"/>
          </a:xfrm>
          <a:prstGeom prst="rect">
            <a:avLst/>
          </a:prstGeom>
          <a:noFill/>
        </p:spPr>
        <p:txBody>
          <a:bodyPr wrap="none" rtlCol="0">
            <a:spAutoFit/>
          </a:bodyPr>
          <a:lstStyle/>
          <a:p>
            <a:pPr algn="ctr"/>
            <a:r>
              <a:rPr lang="en-US" altLang="zh-TW" sz="1100" dirty="0">
                <a:solidFill>
                  <a:schemeClr val="bg1">
                    <a:lumMod val="75000"/>
                  </a:schemeClr>
                </a:solidFill>
                <a:latin typeface="+mj-ea"/>
                <a:cs typeface="Times New Roman" panose="02020603050405020304" pitchFamily="18" charset="0"/>
              </a:rPr>
              <a:t>Under </a:t>
            </a:r>
          </a:p>
          <a:p>
            <a:pPr algn="ctr"/>
            <a:r>
              <a:rPr lang="en-US" altLang="zh-TW" sz="1100" dirty="0">
                <a:solidFill>
                  <a:schemeClr val="bg1">
                    <a:lumMod val="75000"/>
                  </a:schemeClr>
                </a:solidFill>
                <a:latin typeface="+mj-ea"/>
                <a:cs typeface="Times New Roman" panose="02020603050405020304" pitchFamily="18" charset="0"/>
              </a:rPr>
              <a:t>development</a:t>
            </a:r>
            <a:endParaRPr lang="zh-TW" altLang="en-US" sz="1100" dirty="0">
              <a:solidFill>
                <a:schemeClr val="bg1">
                  <a:lumMod val="75000"/>
                </a:schemeClr>
              </a:solidFill>
            </a:endParaRPr>
          </a:p>
        </p:txBody>
      </p:sp>
    </p:spTree>
    <p:extLst>
      <p:ext uri="{BB962C8B-B14F-4D97-AF65-F5344CB8AC3E}">
        <p14:creationId xmlns:p14="http://schemas.microsoft.com/office/powerpoint/2010/main" val="4145867582"/>
      </p:ext>
    </p:extLst>
  </p:cSld>
  <p:clrMapOvr>
    <a:masterClrMapping/>
  </p:clrMapOvr>
  <p:transition spd="med"/>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smtClean="0"/>
              <a:t>Nephoxil</a:t>
            </a:r>
            <a:r>
              <a:rPr lang="en-US" altLang="zh-TW" baseline="30000" dirty="0" smtClean="0"/>
              <a:t>®</a:t>
            </a:r>
            <a:r>
              <a:rPr lang="en-US" altLang="zh-TW" dirty="0" smtClean="0"/>
              <a:t> </a:t>
            </a:r>
            <a:r>
              <a:rPr lang="zh-TW" altLang="en-US" dirty="0" smtClean="0"/>
              <a:t>的延伸市場</a:t>
            </a:r>
            <a:endParaRPr lang="zh-TW" altLang="en-US" dirty="0"/>
          </a:p>
        </p:txBody>
      </p:sp>
      <p:sp>
        <p:nvSpPr>
          <p:cNvPr id="3" name="內容版面配置區 2"/>
          <p:cNvSpPr>
            <a:spLocks noGrp="1"/>
          </p:cNvSpPr>
          <p:nvPr>
            <p:ph idx="1"/>
          </p:nvPr>
        </p:nvSpPr>
        <p:spPr/>
        <p:txBody>
          <a:bodyPr/>
          <a:lstStyle/>
          <a:p>
            <a:r>
              <a:rPr lang="zh-TW" altLang="en-US" dirty="0" smtClean="0"/>
              <a:t>產品生命週期管理</a:t>
            </a:r>
            <a:endParaRPr lang="en-US" altLang="zh-TW" dirty="0" smtClean="0"/>
          </a:p>
          <a:p>
            <a:pPr lvl="1"/>
            <a:r>
              <a:rPr lang="zh-TW" altLang="en-US" dirty="0" smtClean="0"/>
              <a:t>橫向延展適應症範圍</a:t>
            </a:r>
            <a:endParaRPr lang="en-US" altLang="zh-TW" dirty="0" smtClean="0"/>
          </a:p>
          <a:p>
            <a:pPr lvl="1"/>
            <a:r>
              <a:rPr lang="zh-TW" altLang="en-US" dirty="0" smtClean="0"/>
              <a:t>縱向加深腎病人口涵蓋率</a:t>
            </a:r>
            <a:endParaRPr lang="zh-TW" altLang="en-US" dirty="0"/>
          </a:p>
        </p:txBody>
      </p:sp>
      <p:sp>
        <p:nvSpPr>
          <p:cNvPr id="4" name="投影片編號版面配置區 3"/>
          <p:cNvSpPr>
            <a:spLocks noGrp="1"/>
          </p:cNvSpPr>
          <p:nvPr>
            <p:ph type="sldNum" sz="quarter" idx="12"/>
          </p:nvPr>
        </p:nvSpPr>
        <p:spPr/>
        <p:txBody>
          <a:bodyPr/>
          <a:lstStyle/>
          <a:p>
            <a:r>
              <a:rPr lang="en-US" altLang="zh-TW" dirty="0" smtClean="0"/>
              <a:t>15</a:t>
            </a:r>
            <a:endParaRPr lang="zh-TW" altLang="en-US" dirty="0"/>
          </a:p>
        </p:txBody>
      </p:sp>
      <p:graphicFrame>
        <p:nvGraphicFramePr>
          <p:cNvPr id="5" name="Content Placeholder 6"/>
          <p:cNvGraphicFramePr>
            <a:graphicFrameLocks/>
          </p:cNvGraphicFramePr>
          <p:nvPr>
            <p:extLst/>
          </p:nvPr>
        </p:nvGraphicFramePr>
        <p:xfrm>
          <a:off x="417058" y="3285926"/>
          <a:ext cx="3616495" cy="2519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TextBox 8"/>
          <p:cNvSpPr txBox="1">
            <a:spLocks noChangeArrowheads="1"/>
          </p:cNvSpPr>
          <p:nvPr/>
        </p:nvSpPr>
        <p:spPr bwMode="auto">
          <a:xfrm>
            <a:off x="4271959" y="3501131"/>
            <a:ext cx="3940419" cy="2246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b="1">
                <a:solidFill>
                  <a:schemeClr val="tx1"/>
                </a:solidFill>
                <a:latin typeface="Arial" pitchFamily="34" charset="0"/>
                <a:ea typeface="新細明體" pitchFamily="18" charset="-120"/>
              </a:defRPr>
            </a:lvl1pPr>
            <a:lvl2pPr marL="742950" indent="-285750">
              <a:defRPr kumimoji="1" b="1">
                <a:solidFill>
                  <a:schemeClr val="tx1"/>
                </a:solidFill>
                <a:latin typeface="Arial" pitchFamily="34" charset="0"/>
                <a:ea typeface="新細明體" pitchFamily="18" charset="-120"/>
              </a:defRPr>
            </a:lvl2pPr>
            <a:lvl3pPr marL="1143000" indent="-228600">
              <a:defRPr kumimoji="1" b="1">
                <a:solidFill>
                  <a:schemeClr val="tx1"/>
                </a:solidFill>
                <a:latin typeface="Arial" pitchFamily="34" charset="0"/>
                <a:ea typeface="新細明體" pitchFamily="18" charset="-120"/>
              </a:defRPr>
            </a:lvl3pPr>
            <a:lvl4pPr marL="1600200" indent="-228600">
              <a:defRPr kumimoji="1" b="1">
                <a:solidFill>
                  <a:schemeClr val="tx1"/>
                </a:solidFill>
                <a:latin typeface="Arial" pitchFamily="34" charset="0"/>
                <a:ea typeface="新細明體" pitchFamily="18" charset="-120"/>
              </a:defRPr>
            </a:lvl4pPr>
            <a:lvl5pPr marL="2057400" indent="-228600">
              <a:defRPr kumimoji="1" b="1">
                <a:solidFill>
                  <a:schemeClr val="tx1"/>
                </a:solidFill>
                <a:latin typeface="Arial" pitchFamily="34" charset="0"/>
                <a:ea typeface="新細明體" pitchFamily="18" charset="-120"/>
              </a:defRPr>
            </a:lvl5pPr>
            <a:lvl6pPr marL="2514600" indent="-228600" eaLnBrk="0" fontAlgn="base" hangingPunct="0">
              <a:spcBef>
                <a:spcPct val="0"/>
              </a:spcBef>
              <a:spcAft>
                <a:spcPct val="0"/>
              </a:spcAft>
              <a:defRPr kumimoji="1" b="1">
                <a:solidFill>
                  <a:schemeClr val="tx1"/>
                </a:solidFill>
                <a:latin typeface="Arial" pitchFamily="34" charset="0"/>
                <a:ea typeface="新細明體" pitchFamily="18" charset="-120"/>
              </a:defRPr>
            </a:lvl6pPr>
            <a:lvl7pPr marL="2971800" indent="-228600" eaLnBrk="0" fontAlgn="base" hangingPunct="0">
              <a:spcBef>
                <a:spcPct val="0"/>
              </a:spcBef>
              <a:spcAft>
                <a:spcPct val="0"/>
              </a:spcAft>
              <a:defRPr kumimoji="1" b="1">
                <a:solidFill>
                  <a:schemeClr val="tx1"/>
                </a:solidFill>
                <a:latin typeface="Arial" pitchFamily="34" charset="0"/>
                <a:ea typeface="新細明體" pitchFamily="18" charset="-120"/>
              </a:defRPr>
            </a:lvl7pPr>
            <a:lvl8pPr marL="3429000" indent="-228600" eaLnBrk="0" fontAlgn="base" hangingPunct="0">
              <a:spcBef>
                <a:spcPct val="0"/>
              </a:spcBef>
              <a:spcAft>
                <a:spcPct val="0"/>
              </a:spcAft>
              <a:defRPr kumimoji="1" b="1">
                <a:solidFill>
                  <a:schemeClr val="tx1"/>
                </a:solidFill>
                <a:latin typeface="Arial" pitchFamily="34" charset="0"/>
                <a:ea typeface="新細明體" pitchFamily="18" charset="-120"/>
              </a:defRPr>
            </a:lvl8pPr>
            <a:lvl9pPr marL="3886200" indent="-228600" eaLnBrk="0" fontAlgn="base" hangingPunct="0">
              <a:spcBef>
                <a:spcPct val="0"/>
              </a:spcBef>
              <a:spcAft>
                <a:spcPct val="0"/>
              </a:spcAft>
              <a:defRPr kumimoji="1" b="1">
                <a:solidFill>
                  <a:schemeClr val="tx1"/>
                </a:solidFill>
                <a:latin typeface="Arial" pitchFamily="34" charset="0"/>
                <a:ea typeface="新細明體" pitchFamily="18" charset="-120"/>
              </a:defRPr>
            </a:lvl9pPr>
          </a:lstStyle>
          <a:p>
            <a:pPr eaLnBrk="1" hangingPunct="1">
              <a:lnSpc>
                <a:spcPct val="150000"/>
              </a:lnSpc>
              <a:spcAft>
                <a:spcPts val="600"/>
              </a:spcAft>
            </a:pPr>
            <a:r>
              <a:rPr lang="en-US" altLang="zh-TW" sz="1600" i="1" dirty="0">
                <a:solidFill>
                  <a:srgbClr val="C00000"/>
                </a:solidFill>
              </a:rPr>
              <a:t>End</a:t>
            </a:r>
            <a:r>
              <a:rPr lang="zh-TW" altLang="en-US" sz="1600" i="1" dirty="0">
                <a:solidFill>
                  <a:srgbClr val="C00000"/>
                </a:solidFill>
              </a:rPr>
              <a:t> </a:t>
            </a:r>
            <a:r>
              <a:rPr lang="en-US" altLang="zh-TW" sz="1600" i="1" dirty="0">
                <a:solidFill>
                  <a:srgbClr val="C00000"/>
                </a:solidFill>
              </a:rPr>
              <a:t>Stage</a:t>
            </a:r>
            <a:r>
              <a:rPr lang="zh-TW" altLang="en-US" sz="1600" i="1" dirty="0">
                <a:solidFill>
                  <a:srgbClr val="C00000"/>
                </a:solidFill>
              </a:rPr>
              <a:t> </a:t>
            </a:r>
            <a:r>
              <a:rPr lang="en-US" altLang="zh-TW" sz="1600" i="1" dirty="0">
                <a:solidFill>
                  <a:srgbClr val="C00000"/>
                </a:solidFill>
              </a:rPr>
              <a:t>Renal</a:t>
            </a:r>
            <a:r>
              <a:rPr lang="zh-TW" altLang="en-US" sz="1600" i="1" dirty="0">
                <a:solidFill>
                  <a:srgbClr val="C00000"/>
                </a:solidFill>
              </a:rPr>
              <a:t> </a:t>
            </a:r>
            <a:r>
              <a:rPr lang="en-US" altLang="zh-TW" sz="1600" i="1" dirty="0">
                <a:solidFill>
                  <a:srgbClr val="C00000"/>
                </a:solidFill>
              </a:rPr>
              <a:t>Disease</a:t>
            </a:r>
            <a:r>
              <a:rPr lang="zh-TW" altLang="en-US" sz="1600" i="1" dirty="0">
                <a:solidFill>
                  <a:srgbClr val="C00000"/>
                </a:solidFill>
              </a:rPr>
              <a:t>　   </a:t>
            </a:r>
            <a:r>
              <a:rPr lang="en-US" altLang="zh-TW" sz="1600" i="1" dirty="0" smtClean="0">
                <a:solidFill>
                  <a:srgbClr val="C00000"/>
                </a:solidFill>
              </a:rPr>
              <a:t>1.8%</a:t>
            </a:r>
            <a:endParaRPr lang="en-US" altLang="zh-TW" sz="1600" i="1" dirty="0">
              <a:solidFill>
                <a:srgbClr val="C00000"/>
              </a:solidFill>
            </a:endParaRPr>
          </a:p>
          <a:p>
            <a:pPr eaLnBrk="1" hangingPunct="1">
              <a:lnSpc>
                <a:spcPct val="150000"/>
              </a:lnSpc>
              <a:spcAft>
                <a:spcPts val="600"/>
              </a:spcAft>
            </a:pPr>
            <a:r>
              <a:rPr lang="en-US" altLang="zh-TW" sz="1600" i="1" dirty="0">
                <a:solidFill>
                  <a:srgbClr val="003366"/>
                </a:solidFill>
              </a:rPr>
              <a:t>Severe</a:t>
            </a:r>
            <a:r>
              <a:rPr lang="zh-TW" altLang="en-US" sz="1600" i="1" dirty="0">
                <a:solidFill>
                  <a:srgbClr val="003366"/>
                </a:solidFill>
              </a:rPr>
              <a:t> </a:t>
            </a:r>
            <a:r>
              <a:rPr lang="en-US" altLang="zh-TW" sz="1600" i="1" dirty="0">
                <a:solidFill>
                  <a:srgbClr val="003366"/>
                </a:solidFill>
              </a:rPr>
              <a:t>Renal</a:t>
            </a:r>
            <a:r>
              <a:rPr lang="zh-TW" altLang="en-US" sz="1600" i="1" dirty="0">
                <a:solidFill>
                  <a:srgbClr val="003366"/>
                </a:solidFill>
              </a:rPr>
              <a:t> </a:t>
            </a:r>
            <a:r>
              <a:rPr lang="en-US" altLang="zh-TW" sz="1600" i="1" dirty="0">
                <a:solidFill>
                  <a:srgbClr val="003366"/>
                </a:solidFill>
              </a:rPr>
              <a:t>Deficiency	</a:t>
            </a:r>
            <a:r>
              <a:rPr lang="zh-TW" altLang="en-US" sz="1600" i="1" dirty="0">
                <a:solidFill>
                  <a:srgbClr val="003366"/>
                </a:solidFill>
              </a:rPr>
              <a:t> </a:t>
            </a:r>
            <a:r>
              <a:rPr lang="en-US" altLang="zh-TW" sz="1600" i="1" dirty="0" smtClean="0">
                <a:solidFill>
                  <a:srgbClr val="003366"/>
                </a:solidFill>
              </a:rPr>
              <a:t>1.8%</a:t>
            </a:r>
            <a:endParaRPr lang="en-US" altLang="zh-TW" sz="1600" i="1" dirty="0">
              <a:solidFill>
                <a:srgbClr val="003366"/>
              </a:solidFill>
            </a:endParaRPr>
          </a:p>
          <a:p>
            <a:pPr eaLnBrk="1" hangingPunct="1">
              <a:lnSpc>
                <a:spcPct val="150000"/>
              </a:lnSpc>
              <a:spcAft>
                <a:spcPts val="600"/>
              </a:spcAft>
            </a:pPr>
            <a:r>
              <a:rPr lang="en-US" altLang="zh-TW" sz="1600" i="1" dirty="0">
                <a:solidFill>
                  <a:srgbClr val="003366"/>
                </a:solidFill>
              </a:rPr>
              <a:t>Moderate</a:t>
            </a:r>
            <a:r>
              <a:rPr lang="zh-TW" altLang="en-US" sz="1600" i="1" dirty="0">
                <a:solidFill>
                  <a:srgbClr val="003366"/>
                </a:solidFill>
              </a:rPr>
              <a:t> </a:t>
            </a:r>
            <a:r>
              <a:rPr lang="en-US" altLang="zh-TW" sz="1600" i="1" dirty="0">
                <a:solidFill>
                  <a:srgbClr val="003366"/>
                </a:solidFill>
              </a:rPr>
              <a:t>Renal</a:t>
            </a:r>
            <a:r>
              <a:rPr lang="zh-TW" altLang="en-US" sz="1600" i="1" dirty="0">
                <a:solidFill>
                  <a:srgbClr val="003366"/>
                </a:solidFill>
              </a:rPr>
              <a:t> </a:t>
            </a:r>
            <a:r>
              <a:rPr lang="en-US" altLang="zh-TW" sz="1600" i="1" dirty="0">
                <a:solidFill>
                  <a:srgbClr val="003366"/>
                </a:solidFill>
              </a:rPr>
              <a:t>Deficiency	</a:t>
            </a:r>
            <a:r>
              <a:rPr lang="en-US" altLang="zh-TW" sz="1600" i="1" dirty="0" smtClean="0">
                <a:solidFill>
                  <a:srgbClr val="003366"/>
                </a:solidFill>
              </a:rPr>
              <a:t>39.1%</a:t>
            </a:r>
            <a:endParaRPr lang="en-US" altLang="zh-TW" sz="1600" i="1" dirty="0">
              <a:solidFill>
                <a:srgbClr val="003366"/>
              </a:solidFill>
            </a:endParaRPr>
          </a:p>
          <a:p>
            <a:pPr eaLnBrk="1" hangingPunct="1">
              <a:lnSpc>
                <a:spcPct val="150000"/>
              </a:lnSpc>
              <a:spcAft>
                <a:spcPts val="600"/>
              </a:spcAft>
            </a:pPr>
            <a:r>
              <a:rPr lang="en-US" altLang="zh-TW" sz="1600" i="1" dirty="0">
                <a:solidFill>
                  <a:srgbClr val="808080"/>
                </a:solidFill>
              </a:rPr>
              <a:t>Mild</a:t>
            </a:r>
            <a:r>
              <a:rPr lang="zh-TW" altLang="en-US" sz="1600" i="1" dirty="0">
                <a:solidFill>
                  <a:srgbClr val="808080"/>
                </a:solidFill>
              </a:rPr>
              <a:t> </a:t>
            </a:r>
            <a:r>
              <a:rPr lang="en-US" altLang="zh-TW" sz="1600" i="1" dirty="0">
                <a:solidFill>
                  <a:srgbClr val="808080"/>
                </a:solidFill>
              </a:rPr>
              <a:t>Renal</a:t>
            </a:r>
            <a:r>
              <a:rPr lang="zh-TW" altLang="en-US" sz="1600" i="1" dirty="0">
                <a:solidFill>
                  <a:srgbClr val="808080"/>
                </a:solidFill>
              </a:rPr>
              <a:t> </a:t>
            </a:r>
            <a:r>
              <a:rPr lang="en-US" altLang="zh-TW" sz="1600" i="1" dirty="0">
                <a:solidFill>
                  <a:srgbClr val="808080"/>
                </a:solidFill>
              </a:rPr>
              <a:t>Deficiency	</a:t>
            </a:r>
            <a:r>
              <a:rPr lang="en-US" altLang="zh-TW" sz="1600" i="1" dirty="0" smtClean="0">
                <a:solidFill>
                  <a:srgbClr val="808080"/>
                </a:solidFill>
              </a:rPr>
              <a:t>27.3%</a:t>
            </a:r>
            <a:endParaRPr lang="en-US" altLang="zh-TW" sz="1600" i="1" dirty="0">
              <a:solidFill>
                <a:srgbClr val="808080"/>
              </a:solidFill>
            </a:endParaRPr>
          </a:p>
          <a:p>
            <a:pPr eaLnBrk="1" hangingPunct="1">
              <a:lnSpc>
                <a:spcPct val="150000"/>
              </a:lnSpc>
              <a:spcAft>
                <a:spcPts val="600"/>
              </a:spcAft>
            </a:pPr>
            <a:r>
              <a:rPr lang="en-US" altLang="zh-TW" sz="1600" i="1" dirty="0">
                <a:solidFill>
                  <a:srgbClr val="808080"/>
                </a:solidFill>
              </a:rPr>
              <a:t>High</a:t>
            </a:r>
            <a:r>
              <a:rPr lang="zh-TW" altLang="en-US" sz="1600" i="1" dirty="0">
                <a:solidFill>
                  <a:srgbClr val="808080"/>
                </a:solidFill>
              </a:rPr>
              <a:t> </a:t>
            </a:r>
            <a:r>
              <a:rPr lang="en-US" altLang="zh-TW" sz="1600" i="1" dirty="0">
                <a:solidFill>
                  <a:srgbClr val="808080"/>
                </a:solidFill>
              </a:rPr>
              <a:t>Risk</a:t>
            </a:r>
            <a:r>
              <a:rPr lang="zh-TW" altLang="en-US" sz="1600" i="1" dirty="0">
                <a:solidFill>
                  <a:srgbClr val="808080"/>
                </a:solidFill>
              </a:rPr>
              <a:t> </a:t>
            </a:r>
            <a:r>
              <a:rPr lang="en-US" altLang="zh-TW" sz="1600" i="1" dirty="0">
                <a:solidFill>
                  <a:srgbClr val="808080"/>
                </a:solidFill>
              </a:rPr>
              <a:t>Group		</a:t>
            </a:r>
            <a:r>
              <a:rPr lang="en-US" altLang="zh-TW" sz="1600" i="1" dirty="0" smtClean="0">
                <a:solidFill>
                  <a:srgbClr val="808080"/>
                </a:solidFill>
              </a:rPr>
              <a:t>30.0%</a:t>
            </a:r>
            <a:endParaRPr lang="zh-TW" altLang="en-US" sz="1600" i="1" dirty="0">
              <a:solidFill>
                <a:srgbClr val="808080"/>
              </a:solidFill>
            </a:endParaRPr>
          </a:p>
        </p:txBody>
      </p:sp>
      <p:cxnSp>
        <p:nvCxnSpPr>
          <p:cNvPr id="7" name="Straight Connector 13"/>
          <p:cNvCxnSpPr/>
          <p:nvPr/>
        </p:nvCxnSpPr>
        <p:spPr bwMode="auto">
          <a:xfrm>
            <a:off x="2677620" y="3717031"/>
            <a:ext cx="1594338" cy="0"/>
          </a:xfrm>
          <a:prstGeom prst="line">
            <a:avLst/>
          </a:prstGeom>
          <a:ln>
            <a:solidFill>
              <a:schemeClr val="accent2">
                <a:lumMod val="50000"/>
              </a:schemeClr>
            </a:solidFill>
            <a:prstDash val="sysDash"/>
            <a:headEnd type="none" w="med" len="med"/>
            <a:tailEnd type="arrow" w="med" len="med"/>
          </a:ln>
        </p:spPr>
        <p:style>
          <a:lnRef idx="1">
            <a:schemeClr val="accent4"/>
          </a:lnRef>
          <a:fillRef idx="0">
            <a:schemeClr val="accent4"/>
          </a:fillRef>
          <a:effectRef idx="0">
            <a:schemeClr val="accent4"/>
          </a:effectRef>
          <a:fontRef idx="minor">
            <a:schemeClr val="tx1"/>
          </a:fontRef>
        </p:style>
      </p:cxnSp>
      <p:cxnSp>
        <p:nvCxnSpPr>
          <p:cNvPr id="8" name="Straight Connector 14"/>
          <p:cNvCxnSpPr/>
          <p:nvPr/>
        </p:nvCxnSpPr>
        <p:spPr bwMode="auto">
          <a:xfrm>
            <a:off x="2997074" y="4148831"/>
            <a:ext cx="1261696" cy="0"/>
          </a:xfrm>
          <a:prstGeom prst="line">
            <a:avLst/>
          </a:prstGeom>
          <a:ln>
            <a:solidFill>
              <a:schemeClr val="accent2">
                <a:lumMod val="50000"/>
              </a:schemeClr>
            </a:solidFill>
            <a:prstDash val="sysDash"/>
            <a:headEnd type="none" w="med" len="med"/>
            <a:tailEnd type="arrow" w="med" len="med"/>
          </a:ln>
        </p:spPr>
        <p:style>
          <a:lnRef idx="1">
            <a:schemeClr val="accent4"/>
          </a:lnRef>
          <a:fillRef idx="0">
            <a:schemeClr val="accent4"/>
          </a:fillRef>
          <a:effectRef idx="0">
            <a:schemeClr val="accent4"/>
          </a:effectRef>
          <a:fontRef idx="minor">
            <a:schemeClr val="tx1"/>
          </a:fontRef>
        </p:style>
      </p:cxnSp>
      <p:cxnSp>
        <p:nvCxnSpPr>
          <p:cNvPr id="9" name="Straight Connector 15"/>
          <p:cNvCxnSpPr/>
          <p:nvPr/>
        </p:nvCxnSpPr>
        <p:spPr bwMode="auto">
          <a:xfrm>
            <a:off x="3366351" y="4653656"/>
            <a:ext cx="905608" cy="0"/>
          </a:xfrm>
          <a:prstGeom prst="line">
            <a:avLst/>
          </a:prstGeom>
          <a:ln>
            <a:solidFill>
              <a:schemeClr val="accent2">
                <a:lumMod val="50000"/>
              </a:schemeClr>
            </a:solidFill>
            <a:prstDash val="sysDash"/>
            <a:headEnd type="none" w="med" len="med"/>
            <a:tailEnd type="arrow" w="med" len="med"/>
          </a:ln>
        </p:spPr>
        <p:style>
          <a:lnRef idx="1">
            <a:schemeClr val="accent4"/>
          </a:lnRef>
          <a:fillRef idx="0">
            <a:schemeClr val="accent4"/>
          </a:fillRef>
          <a:effectRef idx="0">
            <a:schemeClr val="accent4"/>
          </a:effectRef>
          <a:fontRef idx="minor">
            <a:schemeClr val="tx1"/>
          </a:fontRef>
        </p:style>
      </p:cxnSp>
      <p:cxnSp>
        <p:nvCxnSpPr>
          <p:cNvPr id="10" name="Straight Connector 16"/>
          <p:cNvCxnSpPr/>
          <p:nvPr/>
        </p:nvCxnSpPr>
        <p:spPr bwMode="auto">
          <a:xfrm>
            <a:off x="3628654" y="5085456"/>
            <a:ext cx="643304" cy="0"/>
          </a:xfrm>
          <a:prstGeom prst="line">
            <a:avLst/>
          </a:prstGeom>
          <a:ln>
            <a:solidFill>
              <a:schemeClr val="accent2">
                <a:lumMod val="50000"/>
              </a:schemeClr>
            </a:solidFill>
            <a:prstDash val="sysDash"/>
            <a:headEnd type="none" w="med" len="med"/>
            <a:tailEnd type="arrow" w="med" len="med"/>
          </a:ln>
        </p:spPr>
        <p:style>
          <a:lnRef idx="1">
            <a:schemeClr val="accent4"/>
          </a:lnRef>
          <a:fillRef idx="0">
            <a:schemeClr val="accent4"/>
          </a:fillRef>
          <a:effectRef idx="0">
            <a:schemeClr val="accent4"/>
          </a:effectRef>
          <a:fontRef idx="minor">
            <a:schemeClr val="tx1"/>
          </a:fontRef>
        </p:style>
      </p:cxnSp>
      <p:cxnSp>
        <p:nvCxnSpPr>
          <p:cNvPr id="11" name="Straight Connector 17"/>
          <p:cNvCxnSpPr/>
          <p:nvPr/>
        </p:nvCxnSpPr>
        <p:spPr bwMode="auto">
          <a:xfrm>
            <a:off x="3949573" y="5517256"/>
            <a:ext cx="322385" cy="0"/>
          </a:xfrm>
          <a:prstGeom prst="line">
            <a:avLst/>
          </a:prstGeom>
          <a:ln>
            <a:solidFill>
              <a:schemeClr val="accent2">
                <a:lumMod val="50000"/>
              </a:schemeClr>
            </a:solidFill>
            <a:prstDash val="sysDash"/>
            <a:headEnd type="none" w="med" len="med"/>
            <a:tailEnd type="arrow" w="med" len="med"/>
          </a:ln>
        </p:spPr>
        <p:style>
          <a:lnRef idx="1">
            <a:schemeClr val="accent4"/>
          </a:lnRef>
          <a:fillRef idx="0">
            <a:schemeClr val="accent4"/>
          </a:fillRef>
          <a:effectRef idx="0">
            <a:schemeClr val="accent4"/>
          </a:effectRef>
          <a:fontRef idx="minor">
            <a:schemeClr val="tx1"/>
          </a:fontRef>
        </p:style>
      </p:cxnSp>
      <p:sp>
        <p:nvSpPr>
          <p:cNvPr id="12" name="Right Brace 1"/>
          <p:cNvSpPr/>
          <p:nvPr/>
        </p:nvSpPr>
        <p:spPr>
          <a:xfrm>
            <a:off x="7722276" y="3628132"/>
            <a:ext cx="266700" cy="1042987"/>
          </a:xfrm>
          <a:prstGeom prst="rightBrace">
            <a:avLst/>
          </a:prstGeom>
          <a:ln>
            <a:solidFill>
              <a:srgbClr val="C00000"/>
            </a:solidFill>
          </a:ln>
        </p:spPr>
        <p:style>
          <a:lnRef idx="1">
            <a:schemeClr val="accent1"/>
          </a:lnRef>
          <a:fillRef idx="0">
            <a:schemeClr val="accent1"/>
          </a:fillRef>
          <a:effectRef idx="0">
            <a:schemeClr val="accent1"/>
          </a:effectRef>
          <a:fontRef idx="minor">
            <a:schemeClr val="tx1"/>
          </a:fontRef>
        </p:style>
        <p:txBody>
          <a:bodyPr anchor="ctr"/>
          <a:lstStyle/>
          <a:p>
            <a:pPr algn="ctr" eaLnBrk="1" hangingPunct="1">
              <a:defRPr/>
            </a:pPr>
            <a:endParaRPr lang="zh-TW" altLang="en-US"/>
          </a:p>
        </p:txBody>
      </p:sp>
      <p:sp>
        <p:nvSpPr>
          <p:cNvPr id="13" name="TextBox 11"/>
          <p:cNvSpPr txBox="1">
            <a:spLocks noChangeArrowheads="1"/>
          </p:cNvSpPr>
          <p:nvPr/>
        </p:nvSpPr>
        <p:spPr bwMode="auto">
          <a:xfrm>
            <a:off x="7814687" y="3713856"/>
            <a:ext cx="1221809"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kumimoji="1" b="1">
                <a:solidFill>
                  <a:schemeClr val="tx1"/>
                </a:solidFill>
                <a:latin typeface="Arial" pitchFamily="34" charset="0"/>
                <a:ea typeface="新細明體" pitchFamily="18" charset="-120"/>
              </a:defRPr>
            </a:lvl1pPr>
            <a:lvl2pPr marL="742950" indent="-285750">
              <a:defRPr kumimoji="1" b="1">
                <a:solidFill>
                  <a:schemeClr val="tx1"/>
                </a:solidFill>
                <a:latin typeface="Arial" pitchFamily="34" charset="0"/>
                <a:ea typeface="新細明體" pitchFamily="18" charset="-120"/>
              </a:defRPr>
            </a:lvl2pPr>
            <a:lvl3pPr marL="1143000" indent="-228600">
              <a:defRPr kumimoji="1" b="1">
                <a:solidFill>
                  <a:schemeClr val="tx1"/>
                </a:solidFill>
                <a:latin typeface="Arial" pitchFamily="34" charset="0"/>
                <a:ea typeface="新細明體" pitchFamily="18" charset="-120"/>
              </a:defRPr>
            </a:lvl3pPr>
            <a:lvl4pPr marL="1600200" indent="-228600">
              <a:defRPr kumimoji="1" b="1">
                <a:solidFill>
                  <a:schemeClr val="tx1"/>
                </a:solidFill>
                <a:latin typeface="Arial" pitchFamily="34" charset="0"/>
                <a:ea typeface="新細明體" pitchFamily="18" charset="-120"/>
              </a:defRPr>
            </a:lvl4pPr>
            <a:lvl5pPr marL="2057400" indent="-228600">
              <a:defRPr kumimoji="1" b="1">
                <a:solidFill>
                  <a:schemeClr val="tx1"/>
                </a:solidFill>
                <a:latin typeface="Arial" pitchFamily="34" charset="0"/>
                <a:ea typeface="新細明體" pitchFamily="18" charset="-120"/>
              </a:defRPr>
            </a:lvl5pPr>
            <a:lvl6pPr marL="2514600" indent="-228600" eaLnBrk="0" fontAlgn="base" hangingPunct="0">
              <a:spcBef>
                <a:spcPct val="0"/>
              </a:spcBef>
              <a:spcAft>
                <a:spcPct val="0"/>
              </a:spcAft>
              <a:defRPr kumimoji="1" b="1">
                <a:solidFill>
                  <a:schemeClr val="tx1"/>
                </a:solidFill>
                <a:latin typeface="Arial" pitchFamily="34" charset="0"/>
                <a:ea typeface="新細明體" pitchFamily="18" charset="-120"/>
              </a:defRPr>
            </a:lvl6pPr>
            <a:lvl7pPr marL="2971800" indent="-228600" eaLnBrk="0" fontAlgn="base" hangingPunct="0">
              <a:spcBef>
                <a:spcPct val="0"/>
              </a:spcBef>
              <a:spcAft>
                <a:spcPct val="0"/>
              </a:spcAft>
              <a:defRPr kumimoji="1" b="1">
                <a:solidFill>
                  <a:schemeClr val="tx1"/>
                </a:solidFill>
                <a:latin typeface="Arial" pitchFamily="34" charset="0"/>
                <a:ea typeface="新細明體" pitchFamily="18" charset="-120"/>
              </a:defRPr>
            </a:lvl7pPr>
            <a:lvl8pPr marL="3429000" indent="-228600" eaLnBrk="0" fontAlgn="base" hangingPunct="0">
              <a:spcBef>
                <a:spcPct val="0"/>
              </a:spcBef>
              <a:spcAft>
                <a:spcPct val="0"/>
              </a:spcAft>
              <a:defRPr kumimoji="1" b="1">
                <a:solidFill>
                  <a:schemeClr val="tx1"/>
                </a:solidFill>
                <a:latin typeface="Arial" pitchFamily="34" charset="0"/>
                <a:ea typeface="新細明體" pitchFamily="18" charset="-120"/>
              </a:defRPr>
            </a:lvl8pPr>
            <a:lvl9pPr marL="3886200" indent="-228600" eaLnBrk="0" fontAlgn="base" hangingPunct="0">
              <a:spcBef>
                <a:spcPct val="0"/>
              </a:spcBef>
              <a:spcAft>
                <a:spcPct val="0"/>
              </a:spcAft>
              <a:defRPr kumimoji="1" b="1">
                <a:solidFill>
                  <a:schemeClr val="tx1"/>
                </a:solidFill>
                <a:latin typeface="Arial" pitchFamily="34" charset="0"/>
                <a:ea typeface="新細明體" pitchFamily="18" charset="-120"/>
              </a:defRPr>
            </a:lvl9pPr>
          </a:lstStyle>
          <a:p>
            <a:pPr algn="ctr" eaLnBrk="1" hangingPunct="1"/>
            <a:r>
              <a:rPr lang="en-US" altLang="zh-TW" sz="1600" i="1" dirty="0">
                <a:solidFill>
                  <a:srgbClr val="C00000"/>
                </a:solidFill>
              </a:rPr>
              <a:t>Product</a:t>
            </a:r>
            <a:r>
              <a:rPr lang="zh-TW" altLang="en-US" sz="1600" i="1" dirty="0">
                <a:solidFill>
                  <a:srgbClr val="C00000"/>
                </a:solidFill>
              </a:rPr>
              <a:t> </a:t>
            </a:r>
            <a:endParaRPr lang="en-US" altLang="zh-TW" sz="1600" i="1" dirty="0">
              <a:solidFill>
                <a:srgbClr val="C00000"/>
              </a:solidFill>
            </a:endParaRPr>
          </a:p>
          <a:p>
            <a:pPr algn="ctr" eaLnBrk="1" hangingPunct="1"/>
            <a:r>
              <a:rPr lang="en-US" altLang="zh-TW" sz="1600" i="1" dirty="0">
                <a:solidFill>
                  <a:srgbClr val="C00000"/>
                </a:solidFill>
              </a:rPr>
              <a:t>Life</a:t>
            </a:r>
            <a:r>
              <a:rPr lang="zh-TW" altLang="en-US" sz="1600" i="1" dirty="0">
                <a:solidFill>
                  <a:srgbClr val="C00000"/>
                </a:solidFill>
              </a:rPr>
              <a:t> </a:t>
            </a:r>
            <a:endParaRPr lang="en-US" altLang="zh-TW" sz="1600" i="1" dirty="0">
              <a:solidFill>
                <a:srgbClr val="C00000"/>
              </a:solidFill>
            </a:endParaRPr>
          </a:p>
          <a:p>
            <a:pPr algn="ctr" eaLnBrk="1" hangingPunct="1"/>
            <a:r>
              <a:rPr lang="en-US" altLang="zh-TW" sz="1600" i="1" dirty="0">
                <a:solidFill>
                  <a:srgbClr val="C00000"/>
                </a:solidFill>
              </a:rPr>
              <a:t>Extension</a:t>
            </a:r>
            <a:r>
              <a:rPr lang="zh-TW" altLang="en-US" sz="1600" i="1" dirty="0">
                <a:solidFill>
                  <a:srgbClr val="C00000"/>
                </a:solidFill>
              </a:rPr>
              <a:t> </a:t>
            </a:r>
          </a:p>
        </p:txBody>
      </p:sp>
      <p:sp>
        <p:nvSpPr>
          <p:cNvPr id="14" name="文字方塊 13"/>
          <p:cNvSpPr txBox="1"/>
          <p:nvPr/>
        </p:nvSpPr>
        <p:spPr>
          <a:xfrm>
            <a:off x="1600473" y="5908630"/>
            <a:ext cx="1396601" cy="369332"/>
          </a:xfrm>
          <a:prstGeom prst="rect">
            <a:avLst/>
          </a:prstGeom>
          <a:noFill/>
        </p:spPr>
        <p:txBody>
          <a:bodyPr wrap="none" rtlCol="0">
            <a:spAutoFit/>
          </a:bodyPr>
          <a:lstStyle/>
          <a:p>
            <a:r>
              <a:rPr lang="en-US" altLang="zh-TW" dirty="0" smtClean="0"/>
              <a:t>CKD 5 Stages</a:t>
            </a:r>
            <a:endParaRPr lang="zh-TW" altLang="en-US" dirty="0"/>
          </a:p>
        </p:txBody>
      </p:sp>
      <p:sp>
        <p:nvSpPr>
          <p:cNvPr id="15" name="文字方塊 14"/>
          <p:cNvSpPr txBox="1"/>
          <p:nvPr/>
        </p:nvSpPr>
        <p:spPr>
          <a:xfrm>
            <a:off x="1763688" y="6372477"/>
            <a:ext cx="5760640" cy="276999"/>
          </a:xfrm>
          <a:prstGeom prst="rect">
            <a:avLst/>
          </a:prstGeom>
          <a:noFill/>
        </p:spPr>
        <p:txBody>
          <a:bodyPr wrap="square" rtlCol="0">
            <a:spAutoFit/>
          </a:bodyPr>
          <a:lstStyle/>
          <a:p>
            <a:r>
              <a:rPr lang="en-US" altLang="zh-TW" sz="1200" i="1" dirty="0" smtClean="0"/>
              <a:t>Source: </a:t>
            </a:r>
            <a:r>
              <a:rPr lang="en-US" altLang="zh-TW" sz="1200" i="1" dirty="0"/>
              <a:t>Stages 1-4 from NHANES III (1988-1994). </a:t>
            </a:r>
            <a:r>
              <a:rPr lang="en-US" altLang="zh-TW" sz="1200" i="1" dirty="0" smtClean="0"/>
              <a:t>Stage </a:t>
            </a:r>
            <a:r>
              <a:rPr lang="en-US" altLang="zh-TW" sz="1200" i="1" dirty="0"/>
              <a:t>5 from USRDS (</a:t>
            </a:r>
            <a:r>
              <a:rPr lang="en-US" altLang="zh-TW" sz="1200" i="1" dirty="0" smtClean="0"/>
              <a:t>1998)</a:t>
            </a:r>
            <a:endParaRPr lang="zh-TW" altLang="en-US" sz="1200" i="1" dirty="0"/>
          </a:p>
        </p:txBody>
      </p:sp>
    </p:spTree>
    <p:extLst>
      <p:ext uri="{BB962C8B-B14F-4D97-AF65-F5344CB8AC3E}">
        <p14:creationId xmlns:p14="http://schemas.microsoft.com/office/powerpoint/2010/main" val="12918919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r>
              <a:rPr kumimoji="1" lang="en-US" altLang="zh-TW" dirty="0">
                <a:solidFill>
                  <a:srgbClr val="002060"/>
                </a:solidFill>
                <a:latin typeface="Calibri" pitchFamily="34" charset="0"/>
                <a:cs typeface="Arial" charset="0"/>
              </a:rPr>
              <a:t>A. </a:t>
            </a:r>
            <a:r>
              <a:rPr kumimoji="1" lang="zh-TW" altLang="en-US" dirty="0">
                <a:solidFill>
                  <a:srgbClr val="002060"/>
                </a:solidFill>
                <a:latin typeface="Calibri" pitchFamily="34" charset="0"/>
                <a:cs typeface="Arial" charset="0"/>
              </a:rPr>
              <a:t>新適應症擴充</a:t>
            </a:r>
            <a:r>
              <a:rPr kumimoji="1" lang="en-US" altLang="zh-TW" dirty="0">
                <a:solidFill>
                  <a:srgbClr val="002060"/>
                </a:solidFill>
                <a:latin typeface="Calibri" pitchFamily="34" charset="0"/>
                <a:cs typeface="Arial" charset="0"/>
              </a:rPr>
              <a:t>: IDA-NDD-CKD</a:t>
            </a:r>
            <a:endParaRPr lang="zh-TW" altLang="en-US" dirty="0">
              <a:solidFill>
                <a:srgbClr val="002060"/>
              </a:solidFill>
            </a:endParaRPr>
          </a:p>
        </p:txBody>
      </p:sp>
      <p:sp>
        <p:nvSpPr>
          <p:cNvPr id="4" name="投影片編號版面配置區 3"/>
          <p:cNvSpPr>
            <a:spLocks noGrp="1"/>
          </p:cNvSpPr>
          <p:nvPr>
            <p:ph type="sldNum" sz="quarter" idx="12"/>
          </p:nvPr>
        </p:nvSpPr>
        <p:spPr/>
        <p:txBody>
          <a:bodyPr/>
          <a:lstStyle/>
          <a:p>
            <a:r>
              <a:rPr lang="en-US" altLang="zh-TW" dirty="0" smtClean="0">
                <a:solidFill>
                  <a:prstClr val="white"/>
                </a:solidFill>
              </a:rPr>
              <a:t>16</a:t>
            </a:r>
            <a:endParaRPr lang="zh-TW" altLang="en-US" dirty="0">
              <a:solidFill>
                <a:prstClr val="white"/>
              </a:solidFill>
            </a:endParaRPr>
          </a:p>
        </p:txBody>
      </p:sp>
      <p:pic>
        <p:nvPicPr>
          <p:cNvPr id="3074"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18679"/>
          <a:stretch/>
        </p:blipFill>
        <p:spPr bwMode="auto">
          <a:xfrm>
            <a:off x="732627" y="2547802"/>
            <a:ext cx="7560840" cy="37170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9" name="文字方塊 18"/>
          <p:cNvSpPr txBox="1"/>
          <p:nvPr/>
        </p:nvSpPr>
        <p:spPr>
          <a:xfrm>
            <a:off x="2062307" y="5141797"/>
            <a:ext cx="2880404" cy="77970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50800" tIns="50800" rIns="50800" bIns="50800" numCol="1" spcCol="38100" rtlCol="0" anchor="ctr">
            <a:spAutoFit/>
          </a:bodyPr>
          <a:lstStyle/>
          <a:p>
            <a:pPr marL="0" marR="0" indent="0" algn="l" defTabSz="584200" rtl="0" fontAlgn="auto" latinLnBrk="0" hangingPunct="0">
              <a:lnSpc>
                <a:spcPct val="100000"/>
              </a:lnSpc>
              <a:spcBef>
                <a:spcPts val="2400"/>
              </a:spcBef>
              <a:spcAft>
                <a:spcPts val="0"/>
              </a:spcAft>
              <a:buClrTx/>
              <a:buSzTx/>
              <a:buFontTx/>
              <a:buNone/>
              <a:tabLst/>
            </a:pPr>
            <a:r>
              <a:rPr kumimoji="0" lang="en-US" altLang="zh-TW" sz="2400" b="0" i="0" u="none" strike="noStrike" cap="none" spc="0" normalizeH="0" baseline="0" dirty="0">
                <a:ln>
                  <a:noFill/>
                </a:ln>
                <a:effectLst/>
                <a:uFillTx/>
                <a:latin typeface="Calibri" panose="020F0502020204030204" pitchFamily="34" charset="0"/>
                <a:ea typeface="Arial Unicode MS" pitchFamily="34" charset="-120"/>
                <a:cs typeface="Calibri" panose="020F0502020204030204" pitchFamily="34" charset="0"/>
                <a:sym typeface="Avenir Next Medium"/>
              </a:rPr>
              <a:t>~$2.8</a:t>
            </a:r>
            <a:r>
              <a:rPr kumimoji="0" lang="zh-TW" altLang="en-US" sz="2400" b="0" i="0" u="none" strike="noStrike" cap="none" spc="0" normalizeH="0" baseline="0" dirty="0">
                <a:ln>
                  <a:noFill/>
                </a:ln>
                <a:effectLst/>
                <a:uFillTx/>
                <a:latin typeface="Calibri" panose="020F0502020204030204" pitchFamily="34" charset="0"/>
                <a:ea typeface="Arial Unicode MS" pitchFamily="34" charset="-120"/>
                <a:cs typeface="Calibri" panose="020F0502020204030204" pitchFamily="34" charset="0"/>
                <a:sym typeface="Avenir Next Medium"/>
              </a:rPr>
              <a:t> </a:t>
            </a:r>
            <a:r>
              <a:rPr kumimoji="0" lang="en-US" altLang="zh-TW" sz="2400" b="0" i="0" u="none" strike="noStrike" cap="none" spc="0" normalizeH="0" baseline="0" dirty="0">
                <a:ln>
                  <a:noFill/>
                </a:ln>
                <a:effectLst/>
                <a:uFillTx/>
                <a:latin typeface="Calibri" panose="020F0502020204030204" pitchFamily="34" charset="0"/>
                <a:ea typeface="Arial Unicode MS" pitchFamily="34" charset="-120"/>
                <a:cs typeface="Calibri" panose="020F0502020204030204" pitchFamily="34" charset="0"/>
                <a:sym typeface="Avenir Next Medium"/>
              </a:rPr>
              <a:t>to $4.9B Market</a:t>
            </a:r>
            <a:endParaRPr kumimoji="0" lang="zh-TW" altLang="en-US" sz="2400" b="0" i="0" u="none" strike="noStrike" cap="none" spc="0" normalizeH="0" baseline="0" dirty="0">
              <a:ln>
                <a:noFill/>
              </a:ln>
              <a:effectLst/>
              <a:uFillTx/>
              <a:latin typeface="Calibri" panose="020F0502020204030204" pitchFamily="34" charset="0"/>
              <a:ea typeface="Arial Unicode MS" pitchFamily="34" charset="-120"/>
              <a:cs typeface="Calibri" panose="020F0502020204030204" pitchFamily="34" charset="0"/>
              <a:sym typeface="Avenir Next Medium"/>
            </a:endParaRPr>
          </a:p>
        </p:txBody>
      </p:sp>
      <p:sp>
        <p:nvSpPr>
          <p:cNvPr id="21" name="文字方塊 20"/>
          <p:cNvSpPr txBox="1"/>
          <p:nvPr/>
        </p:nvSpPr>
        <p:spPr>
          <a:xfrm>
            <a:off x="6228184" y="5129035"/>
            <a:ext cx="1937646" cy="77970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50800" tIns="50800" rIns="50800" bIns="50800" numCol="1" spcCol="38100" rtlCol="0" anchor="ctr">
            <a:spAutoFit/>
          </a:bodyPr>
          <a:lstStyle/>
          <a:p>
            <a:pPr marL="0" marR="0" indent="0" algn="l" defTabSz="584200" rtl="0" fontAlgn="auto" latinLnBrk="0" hangingPunct="0">
              <a:lnSpc>
                <a:spcPct val="100000"/>
              </a:lnSpc>
              <a:spcBef>
                <a:spcPts val="2400"/>
              </a:spcBef>
              <a:spcAft>
                <a:spcPts val="0"/>
              </a:spcAft>
              <a:buClrTx/>
              <a:buSzTx/>
              <a:buFontTx/>
              <a:buNone/>
              <a:tabLst/>
            </a:pPr>
            <a:r>
              <a:rPr kumimoji="0" lang="en-US" altLang="zh-TW" sz="2400" b="0" i="0" u="none" strike="noStrike" cap="none" spc="0" normalizeH="0" baseline="0" dirty="0">
                <a:ln>
                  <a:noFill/>
                </a:ln>
                <a:effectLst/>
                <a:uFillTx/>
                <a:latin typeface="Calibri" panose="020F0502020204030204" pitchFamily="34" charset="0"/>
                <a:ea typeface="Arial Unicode MS" pitchFamily="34" charset="-120"/>
                <a:cs typeface="Calibri" panose="020F0502020204030204" pitchFamily="34" charset="0"/>
                <a:sym typeface="Avenir Next Medium"/>
              </a:rPr>
              <a:t>~$2.2B Market</a:t>
            </a:r>
            <a:endParaRPr kumimoji="0" lang="zh-TW" altLang="en-US" sz="2400" b="0" i="0" u="none" strike="noStrike" cap="none" spc="0" normalizeH="0" baseline="0" dirty="0">
              <a:ln>
                <a:noFill/>
              </a:ln>
              <a:effectLst/>
              <a:uFillTx/>
              <a:latin typeface="Calibri" panose="020F0502020204030204" pitchFamily="34" charset="0"/>
              <a:ea typeface="Arial Unicode MS" pitchFamily="34" charset="-120"/>
              <a:cs typeface="Calibri" panose="020F0502020204030204" pitchFamily="34" charset="0"/>
              <a:sym typeface="Avenir Next Medium"/>
            </a:endParaRPr>
          </a:p>
        </p:txBody>
      </p:sp>
      <p:sp>
        <p:nvSpPr>
          <p:cNvPr id="13" name="矩形: 圓角化同側角落 12">
            <a:extLst>
              <a:ext uri="{FF2B5EF4-FFF2-40B4-BE49-F238E27FC236}">
                <a16:creationId xmlns="" xmlns:a16="http://schemas.microsoft.com/office/drawing/2014/main" id="{6D6358E2-5A02-4640-BC17-F3226C750AFD}"/>
              </a:ext>
            </a:extLst>
          </p:cNvPr>
          <p:cNvSpPr/>
          <p:nvPr/>
        </p:nvSpPr>
        <p:spPr>
          <a:xfrm rot="10800000">
            <a:off x="5167658" y="-10879"/>
            <a:ext cx="1296144" cy="360040"/>
          </a:xfrm>
          <a:prstGeom prst="round2SameRect">
            <a:avLst/>
          </a:prstGeom>
          <a:no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dirty="0"/>
          </a:p>
        </p:txBody>
      </p:sp>
      <p:sp>
        <p:nvSpPr>
          <p:cNvPr id="14" name="文字方塊 13">
            <a:extLst>
              <a:ext uri="{FF2B5EF4-FFF2-40B4-BE49-F238E27FC236}">
                <a16:creationId xmlns="" xmlns:a16="http://schemas.microsoft.com/office/drawing/2014/main" id="{4AA887EB-817E-4C02-A12F-FD2B9798C391}"/>
              </a:ext>
            </a:extLst>
          </p:cNvPr>
          <p:cNvSpPr txBox="1"/>
          <p:nvPr/>
        </p:nvSpPr>
        <p:spPr>
          <a:xfrm>
            <a:off x="5464833" y="27218"/>
            <a:ext cx="763351" cy="276999"/>
          </a:xfrm>
          <a:prstGeom prst="rect">
            <a:avLst/>
          </a:prstGeom>
          <a:noFill/>
        </p:spPr>
        <p:txBody>
          <a:bodyPr wrap="none" rtlCol="0">
            <a:spAutoFit/>
          </a:bodyPr>
          <a:lstStyle/>
          <a:p>
            <a:r>
              <a:rPr lang="en-US" altLang="zh-TW" sz="1200" dirty="0">
                <a:solidFill>
                  <a:schemeClr val="bg1">
                    <a:lumMod val="75000"/>
                  </a:schemeClr>
                </a:solidFill>
              </a:rPr>
              <a:t>Ongoing</a:t>
            </a:r>
            <a:endParaRPr lang="zh-TW" altLang="en-US" sz="1200" dirty="0">
              <a:solidFill>
                <a:schemeClr val="bg1">
                  <a:lumMod val="75000"/>
                </a:schemeClr>
              </a:solidFill>
            </a:endParaRPr>
          </a:p>
        </p:txBody>
      </p:sp>
      <p:sp>
        <p:nvSpPr>
          <p:cNvPr id="15" name="矩形: 圓角化同側角落 14">
            <a:extLst>
              <a:ext uri="{FF2B5EF4-FFF2-40B4-BE49-F238E27FC236}">
                <a16:creationId xmlns="" xmlns:a16="http://schemas.microsoft.com/office/drawing/2014/main" id="{86E4CFCB-D5C3-4886-ABC1-DF0F871C7EF2}"/>
              </a:ext>
            </a:extLst>
          </p:cNvPr>
          <p:cNvSpPr/>
          <p:nvPr/>
        </p:nvSpPr>
        <p:spPr>
          <a:xfrm rot="10800000">
            <a:off x="6518670" y="-10879"/>
            <a:ext cx="1296144" cy="360040"/>
          </a:xfrm>
          <a:prstGeom prst="round2SameRect">
            <a:avLst/>
          </a:prstGeom>
          <a:no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dirty="0"/>
          </a:p>
        </p:txBody>
      </p:sp>
      <p:sp>
        <p:nvSpPr>
          <p:cNvPr id="16" name="文字方塊 15">
            <a:extLst>
              <a:ext uri="{FF2B5EF4-FFF2-40B4-BE49-F238E27FC236}">
                <a16:creationId xmlns="" xmlns:a16="http://schemas.microsoft.com/office/drawing/2014/main" id="{E077D247-7624-4277-B5D5-259B4BD30B03}"/>
              </a:ext>
            </a:extLst>
          </p:cNvPr>
          <p:cNvSpPr txBox="1"/>
          <p:nvPr/>
        </p:nvSpPr>
        <p:spPr>
          <a:xfrm>
            <a:off x="6660232" y="-26223"/>
            <a:ext cx="968535" cy="430887"/>
          </a:xfrm>
          <a:prstGeom prst="rect">
            <a:avLst/>
          </a:prstGeom>
          <a:noFill/>
        </p:spPr>
        <p:txBody>
          <a:bodyPr wrap="none" rtlCol="0">
            <a:spAutoFit/>
          </a:bodyPr>
          <a:lstStyle/>
          <a:p>
            <a:pPr algn="ctr"/>
            <a:r>
              <a:rPr lang="en-US" altLang="zh-TW" sz="1100" dirty="0">
                <a:solidFill>
                  <a:schemeClr val="bg1">
                    <a:lumMod val="75000"/>
                  </a:schemeClr>
                </a:solidFill>
                <a:latin typeface="+mj-ea"/>
                <a:cs typeface="Times New Roman" panose="02020603050405020304" pitchFamily="18" charset="0"/>
              </a:rPr>
              <a:t>Under</a:t>
            </a:r>
          </a:p>
          <a:p>
            <a:pPr algn="ctr"/>
            <a:r>
              <a:rPr lang="en-US" altLang="zh-TW" sz="1100" dirty="0">
                <a:solidFill>
                  <a:schemeClr val="bg1">
                    <a:lumMod val="75000"/>
                  </a:schemeClr>
                </a:solidFill>
                <a:latin typeface="+mj-ea"/>
                <a:cs typeface="Times New Roman" panose="02020603050405020304" pitchFamily="18" charset="0"/>
              </a:rPr>
              <a:t>preparation</a:t>
            </a:r>
            <a:endParaRPr lang="zh-TW" altLang="en-US" sz="1100" dirty="0">
              <a:solidFill>
                <a:schemeClr val="bg1">
                  <a:lumMod val="75000"/>
                </a:schemeClr>
              </a:solidFill>
              <a:latin typeface="+mj-ea"/>
              <a:cs typeface="Times New Roman" panose="02020603050405020304" pitchFamily="18" charset="0"/>
            </a:endParaRPr>
          </a:p>
        </p:txBody>
      </p:sp>
      <p:sp>
        <p:nvSpPr>
          <p:cNvPr id="17" name="矩形: 圓角化同側角落 16">
            <a:extLst>
              <a:ext uri="{FF2B5EF4-FFF2-40B4-BE49-F238E27FC236}">
                <a16:creationId xmlns="" xmlns:a16="http://schemas.microsoft.com/office/drawing/2014/main" id="{7A8D17DC-66C2-469F-9802-72B8616BCDAE}"/>
              </a:ext>
            </a:extLst>
          </p:cNvPr>
          <p:cNvSpPr/>
          <p:nvPr/>
        </p:nvSpPr>
        <p:spPr>
          <a:xfrm rot="10800000">
            <a:off x="7848672" y="-10319"/>
            <a:ext cx="1296144" cy="360040"/>
          </a:xfrm>
          <a:prstGeom prst="round2SameRect">
            <a:avLst/>
          </a:prstGeom>
          <a:solidFill>
            <a:schemeClr val="bg2"/>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dirty="0"/>
          </a:p>
        </p:txBody>
      </p:sp>
      <p:sp>
        <p:nvSpPr>
          <p:cNvPr id="18" name="文字方塊 17">
            <a:extLst>
              <a:ext uri="{FF2B5EF4-FFF2-40B4-BE49-F238E27FC236}">
                <a16:creationId xmlns="" xmlns:a16="http://schemas.microsoft.com/office/drawing/2014/main" id="{7148B618-2D84-4783-97E0-9E58B5779AEF}"/>
              </a:ext>
            </a:extLst>
          </p:cNvPr>
          <p:cNvSpPr txBox="1"/>
          <p:nvPr/>
        </p:nvSpPr>
        <p:spPr>
          <a:xfrm>
            <a:off x="7990081" y="-49725"/>
            <a:ext cx="1072730" cy="430887"/>
          </a:xfrm>
          <a:prstGeom prst="rect">
            <a:avLst/>
          </a:prstGeom>
          <a:noFill/>
        </p:spPr>
        <p:txBody>
          <a:bodyPr wrap="none" rtlCol="0">
            <a:spAutoFit/>
          </a:bodyPr>
          <a:lstStyle/>
          <a:p>
            <a:pPr algn="ctr"/>
            <a:r>
              <a:rPr lang="en-US" altLang="zh-TW" sz="1100" dirty="0">
                <a:latin typeface="+mj-ea"/>
                <a:cs typeface="Times New Roman" panose="02020603050405020304" pitchFamily="18" charset="0"/>
              </a:rPr>
              <a:t>Under </a:t>
            </a:r>
          </a:p>
          <a:p>
            <a:pPr algn="ctr"/>
            <a:r>
              <a:rPr lang="en-US" altLang="zh-TW" sz="1100" dirty="0">
                <a:latin typeface="+mj-ea"/>
                <a:cs typeface="Times New Roman" panose="02020603050405020304" pitchFamily="18" charset="0"/>
              </a:rPr>
              <a:t>development</a:t>
            </a:r>
            <a:endParaRPr lang="zh-TW" altLang="en-US" sz="1100" dirty="0"/>
          </a:p>
        </p:txBody>
      </p:sp>
      <p:sp>
        <p:nvSpPr>
          <p:cNvPr id="20" name="內容版面配置區 7"/>
          <p:cNvSpPr>
            <a:spLocks noGrp="1"/>
          </p:cNvSpPr>
          <p:nvPr>
            <p:ph idx="1"/>
          </p:nvPr>
        </p:nvSpPr>
        <p:spPr>
          <a:xfrm>
            <a:off x="539552" y="1723311"/>
            <a:ext cx="7957192" cy="4418515"/>
          </a:xfrm>
        </p:spPr>
        <p:txBody>
          <a:bodyPr>
            <a:normAutofit/>
          </a:bodyPr>
          <a:lstStyle/>
          <a:p>
            <a:pPr>
              <a:lnSpc>
                <a:spcPct val="120000"/>
              </a:lnSpc>
            </a:pPr>
            <a:r>
              <a:rPr kumimoji="1" lang="en-US" altLang="zh-TW" sz="2000" dirty="0">
                <a:latin typeface="Calibri" panose="020F0502020204030204" pitchFamily="34" charset="0"/>
                <a:cs typeface="Calibri" panose="020F0502020204030204" pitchFamily="34" charset="0"/>
              </a:rPr>
              <a:t>2017</a:t>
            </a:r>
            <a:r>
              <a:rPr kumimoji="1" lang="zh-TW" altLang="en-US" sz="2000" dirty="0">
                <a:latin typeface="Calibri" panose="020F0502020204030204" pitchFamily="34" charset="0"/>
                <a:cs typeface="Calibri" panose="020F0502020204030204" pitchFamily="34" charset="0"/>
              </a:rPr>
              <a:t>年</a:t>
            </a:r>
            <a:r>
              <a:rPr kumimoji="1" lang="en-US" altLang="zh-TW" sz="2000" dirty="0">
                <a:latin typeface="Calibri" panose="020F0502020204030204" pitchFamily="34" charset="0"/>
                <a:cs typeface="Calibri" panose="020F0502020204030204" pitchFamily="34" charset="0"/>
              </a:rPr>
              <a:t>11</a:t>
            </a:r>
            <a:r>
              <a:rPr kumimoji="1" lang="zh-TW" altLang="en-US" sz="2000" dirty="0" smtClean="0">
                <a:latin typeface="Calibri" panose="020F0502020204030204" pitchFamily="34" charset="0"/>
                <a:cs typeface="Calibri" panose="020F0502020204030204" pitchFamily="34" charset="0"/>
              </a:rPr>
              <a:t>月</a:t>
            </a:r>
            <a:r>
              <a:rPr kumimoji="1" lang="en-US" altLang="zh-TW" sz="2000" dirty="0">
                <a:latin typeface="Calibri" panose="020F0502020204030204" pitchFamily="34" charset="0"/>
                <a:cs typeface="Calibri" panose="020F0502020204030204" pitchFamily="34" charset="0"/>
              </a:rPr>
              <a:t>8</a:t>
            </a:r>
            <a:r>
              <a:rPr kumimoji="1" lang="zh-TW" altLang="en-US" sz="2000" dirty="0" smtClean="0">
                <a:latin typeface="Calibri" panose="020F0502020204030204" pitchFamily="34" charset="0"/>
                <a:cs typeface="Calibri" panose="020F0502020204030204" pitchFamily="34" charset="0"/>
              </a:rPr>
              <a:t>日</a:t>
            </a:r>
            <a:r>
              <a:rPr kumimoji="1" lang="zh-TW" altLang="en-US" sz="2000" dirty="0">
                <a:latin typeface="Calibri" panose="020F0502020204030204" pitchFamily="34" charset="0"/>
                <a:cs typeface="Calibri" panose="020F0502020204030204" pitchFamily="34" charset="0"/>
              </a:rPr>
              <a:t>，</a:t>
            </a:r>
            <a:r>
              <a:rPr kumimoji="1" lang="en-US" altLang="zh-TW" sz="2000" dirty="0">
                <a:latin typeface="Calibri" panose="020F0502020204030204" pitchFamily="34" charset="0"/>
                <a:cs typeface="Calibri" panose="020F0502020204030204" pitchFamily="34" charset="0"/>
              </a:rPr>
              <a:t>USFDA</a:t>
            </a:r>
            <a:r>
              <a:rPr kumimoji="1" lang="zh-TW" altLang="en-US" sz="2000" dirty="0">
                <a:latin typeface="Calibri" panose="020F0502020204030204" pitchFamily="34" charset="0"/>
                <a:cs typeface="Calibri" panose="020F0502020204030204" pitchFamily="34" charset="0"/>
              </a:rPr>
              <a:t>核准新適應症擴充</a:t>
            </a:r>
            <a:r>
              <a:rPr kumimoji="1" lang="en-US" altLang="zh-TW" sz="2000" dirty="0">
                <a:latin typeface="Calibri" panose="020F0502020204030204" pitchFamily="34" charset="0"/>
                <a:cs typeface="Calibri" panose="020F0502020204030204" pitchFamily="34" charset="0"/>
              </a:rPr>
              <a:t>(</a:t>
            </a:r>
            <a:r>
              <a:rPr kumimoji="1" lang="en-US" altLang="zh-TW" sz="2000" dirty="0" err="1">
                <a:latin typeface="Calibri" panose="020F0502020204030204" pitchFamily="34" charset="0"/>
                <a:cs typeface="Calibri" panose="020F0502020204030204" pitchFamily="34" charset="0"/>
              </a:rPr>
              <a:t>sNDA</a:t>
            </a:r>
            <a:r>
              <a:rPr kumimoji="1" lang="en-US" altLang="zh-TW" sz="2000" dirty="0">
                <a:latin typeface="Calibri" panose="020F0502020204030204" pitchFamily="34" charset="0"/>
                <a:cs typeface="Calibri" panose="020F0502020204030204" pitchFamily="34" charset="0"/>
              </a:rPr>
              <a:t>)</a:t>
            </a:r>
            <a:r>
              <a:rPr kumimoji="1" lang="zh-TW" altLang="en-US" sz="2000" dirty="0">
                <a:latin typeface="Calibri" panose="020F0502020204030204" pitchFamily="34" charset="0"/>
                <a:cs typeface="Calibri" panose="020F0502020204030204" pitchFamily="34" charset="0"/>
              </a:rPr>
              <a:t>，</a:t>
            </a:r>
            <a:r>
              <a:rPr kumimoji="1" lang="en-US" altLang="zh-TW" sz="2000" dirty="0">
                <a:latin typeface="Calibri" panose="020F0502020204030204" pitchFamily="34" charset="0"/>
                <a:cs typeface="Calibri" panose="020F0502020204030204" pitchFamily="34" charset="0"/>
              </a:rPr>
              <a:t>Ferric citrate </a:t>
            </a:r>
            <a:r>
              <a:rPr kumimoji="1" lang="zh-TW" altLang="en-US" sz="2000" dirty="0">
                <a:latin typeface="Calibri" panose="020F0502020204030204" pitchFamily="34" charset="0"/>
                <a:cs typeface="Calibri" panose="020F0502020204030204" pitchFamily="34" charset="0"/>
              </a:rPr>
              <a:t>成為美國透析前慢性腎病市場中</a:t>
            </a:r>
            <a:r>
              <a:rPr kumimoji="1" lang="zh-TW" altLang="en-US" sz="2000" dirty="0">
                <a:solidFill>
                  <a:srgbClr val="C00000"/>
                </a:solidFill>
                <a:latin typeface="Calibri" panose="020F0502020204030204" pitchFamily="34" charset="0"/>
                <a:cs typeface="Calibri" panose="020F0502020204030204" pitchFamily="34" charset="0"/>
              </a:rPr>
              <a:t>唯一治療缺鐵性貧血口服製劑</a:t>
            </a:r>
            <a:r>
              <a:rPr kumimoji="1" lang="zh-TW" altLang="en-US" sz="2000" dirty="0">
                <a:latin typeface="Calibri" panose="020F0502020204030204" pitchFamily="34" charset="0"/>
                <a:cs typeface="Calibri" panose="020F0502020204030204" pitchFamily="34" charset="0"/>
              </a:rPr>
              <a:t>。</a:t>
            </a:r>
            <a:endParaRPr kumimoji="1" lang="en-US" altLang="zh-TW" sz="2000" dirty="0">
              <a:latin typeface="Calibri" panose="020F0502020204030204" pitchFamily="34" charset="0"/>
              <a:cs typeface="Calibri" panose="020F0502020204030204" pitchFamily="34" charset="0"/>
            </a:endParaRPr>
          </a:p>
          <a:p>
            <a:endParaRPr kumimoji="1" lang="en-US" altLang="zh-TW" sz="2000" dirty="0">
              <a:solidFill>
                <a:schemeClr val="tx1">
                  <a:lumMod val="50000"/>
                  <a:lumOff val="50000"/>
                </a:schemeClr>
              </a:solidFill>
              <a:latin typeface="Calibri" panose="020F0502020204030204" pitchFamily="34" charset="0"/>
              <a:cs typeface="Calibri" panose="020F0502020204030204" pitchFamily="34" charset="0"/>
            </a:endParaRPr>
          </a:p>
          <a:p>
            <a:endParaRPr kumimoji="1" lang="en-US" altLang="zh-TW" sz="2000" dirty="0">
              <a:solidFill>
                <a:schemeClr val="tx1">
                  <a:lumMod val="65000"/>
                  <a:lumOff val="35000"/>
                </a:schemeClr>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416478377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457200" y="404664"/>
            <a:ext cx="8229600" cy="994122"/>
          </a:xfrm>
        </p:spPr>
        <p:txBody>
          <a:bodyPr>
            <a:normAutofit fontScale="90000"/>
          </a:bodyPr>
          <a:lstStyle/>
          <a:p>
            <a:r>
              <a:rPr lang="zh-TW" altLang="en-US" dirty="0"/>
              <a:t>全球檸檬酸鐵累積銷量超過</a:t>
            </a:r>
            <a:r>
              <a:rPr lang="en-US" altLang="zh-TW" dirty="0" smtClean="0"/>
              <a:t>US$2.8</a:t>
            </a:r>
            <a:r>
              <a:rPr lang="zh-TW" altLang="en-US" dirty="0" smtClean="0"/>
              <a:t>億</a:t>
            </a:r>
            <a:r>
              <a:rPr lang="en-US" altLang="zh-TW" dirty="0"/>
              <a:t/>
            </a:r>
            <a:br>
              <a:rPr lang="en-US" altLang="zh-TW" dirty="0"/>
            </a:br>
            <a:r>
              <a:rPr lang="en-US" altLang="zh-TW" sz="2700" dirty="0">
                <a:solidFill>
                  <a:schemeClr val="tx1">
                    <a:lumMod val="50000"/>
                    <a:lumOff val="50000"/>
                  </a:schemeClr>
                </a:solidFill>
              </a:rPr>
              <a:t>2017</a:t>
            </a:r>
            <a:r>
              <a:rPr lang="zh-TW" altLang="en-US" sz="2700" dirty="0">
                <a:solidFill>
                  <a:schemeClr val="tx1">
                    <a:lumMod val="50000"/>
                    <a:lumOff val="50000"/>
                  </a:schemeClr>
                </a:solidFill>
              </a:rPr>
              <a:t>單年</a:t>
            </a:r>
            <a:r>
              <a:rPr lang="zh-TW" altLang="en-US" sz="2700" dirty="0" smtClean="0">
                <a:solidFill>
                  <a:schemeClr val="tx1">
                    <a:lumMod val="50000"/>
                    <a:lumOff val="50000"/>
                  </a:schemeClr>
                </a:solidFill>
              </a:rPr>
              <a:t>銷量超過</a:t>
            </a:r>
            <a:r>
              <a:rPr lang="en-US" altLang="zh-TW" sz="2700" dirty="0">
                <a:solidFill>
                  <a:schemeClr val="tx1">
                    <a:lumMod val="50000"/>
                    <a:lumOff val="50000"/>
                  </a:schemeClr>
                </a:solidFill>
              </a:rPr>
              <a:t>US$1.2</a:t>
            </a:r>
            <a:r>
              <a:rPr lang="zh-TW" altLang="en-US" sz="2700" dirty="0">
                <a:solidFill>
                  <a:schemeClr val="tx1">
                    <a:lumMod val="50000"/>
                    <a:lumOff val="50000"/>
                  </a:schemeClr>
                </a:solidFill>
              </a:rPr>
              <a:t>億</a:t>
            </a:r>
          </a:p>
        </p:txBody>
      </p:sp>
      <p:sp>
        <p:nvSpPr>
          <p:cNvPr id="5" name="內容版面配置區 4"/>
          <p:cNvSpPr>
            <a:spLocks noGrp="1"/>
          </p:cNvSpPr>
          <p:nvPr>
            <p:ph idx="1"/>
          </p:nvPr>
        </p:nvSpPr>
        <p:spPr>
          <a:xfrm>
            <a:off x="395014" y="1735333"/>
            <a:ext cx="4176464" cy="4094611"/>
          </a:xfrm>
        </p:spPr>
        <p:txBody>
          <a:bodyPr>
            <a:normAutofit fontScale="85000" lnSpcReduction="10000"/>
          </a:bodyPr>
          <a:lstStyle/>
          <a:p>
            <a:pPr>
              <a:lnSpc>
                <a:spcPct val="110000"/>
              </a:lnSpc>
              <a:spcBef>
                <a:spcPts val="600"/>
              </a:spcBef>
            </a:pPr>
            <a:r>
              <a:rPr lang="zh-TW" altLang="en-US" dirty="0">
                <a:latin typeface="Calibri" panose="020F0502020204030204" pitchFamily="34" charset="0"/>
                <a:cs typeface="Calibri" panose="020F0502020204030204" pitchFamily="34" charset="0"/>
              </a:rPr>
              <a:t>美國 </a:t>
            </a:r>
            <a:r>
              <a:rPr lang="en-US" altLang="zh-TW" dirty="0" err="1">
                <a:latin typeface="Calibri" panose="020F0502020204030204" pitchFamily="34" charset="0"/>
                <a:cs typeface="Calibri" panose="020F0502020204030204" pitchFamily="34" charset="0"/>
              </a:rPr>
              <a:t>Auryxia</a:t>
            </a:r>
            <a:endParaRPr lang="en-US" altLang="zh-TW" dirty="0">
              <a:latin typeface="Calibri" panose="020F0502020204030204" pitchFamily="34" charset="0"/>
              <a:cs typeface="Calibri" panose="020F0502020204030204" pitchFamily="34" charset="0"/>
            </a:endParaRPr>
          </a:p>
          <a:p>
            <a:pPr lvl="1">
              <a:lnSpc>
                <a:spcPct val="110000"/>
              </a:lnSpc>
              <a:spcBef>
                <a:spcPts val="600"/>
              </a:spcBef>
            </a:pPr>
            <a:r>
              <a:rPr lang="en-US" altLang="zh-TW" sz="2000" b="0" dirty="0">
                <a:solidFill>
                  <a:schemeClr val="tx1"/>
                </a:solidFill>
                <a:latin typeface="Calibri" panose="020F0502020204030204" pitchFamily="34" charset="0"/>
                <a:cs typeface="Calibri" panose="020F0502020204030204" pitchFamily="34" charset="0"/>
              </a:rPr>
              <a:t>2017 </a:t>
            </a:r>
            <a:r>
              <a:rPr lang="zh-TW" altLang="en-US" sz="2000" b="0" dirty="0">
                <a:solidFill>
                  <a:schemeClr val="tx1"/>
                </a:solidFill>
                <a:latin typeface="Calibri" panose="020F0502020204030204" pitchFamily="34" charset="0"/>
                <a:cs typeface="Calibri" panose="020F0502020204030204" pitchFamily="34" charset="0"/>
              </a:rPr>
              <a:t>成功納入</a:t>
            </a:r>
            <a:r>
              <a:rPr lang="en-US" altLang="zh-TW" sz="2000" b="0" dirty="0">
                <a:solidFill>
                  <a:schemeClr val="tx1"/>
                </a:solidFill>
                <a:latin typeface="Calibri" panose="020F0502020204030204" pitchFamily="34" charset="0"/>
                <a:cs typeface="Calibri" panose="020F0502020204030204" pitchFamily="34" charset="0"/>
              </a:rPr>
              <a:t>Federal</a:t>
            </a:r>
            <a:r>
              <a:rPr lang="zh-TW" altLang="en-US" sz="2000" b="0" dirty="0">
                <a:solidFill>
                  <a:schemeClr val="tx1"/>
                </a:solidFill>
                <a:latin typeface="Calibri" panose="020F0502020204030204" pitchFamily="34" charset="0"/>
                <a:cs typeface="Calibri" panose="020F0502020204030204" pitchFamily="34" charset="0"/>
              </a:rPr>
              <a:t> </a:t>
            </a:r>
            <a:r>
              <a:rPr lang="en-US" altLang="zh-TW" sz="2000" b="0" dirty="0">
                <a:solidFill>
                  <a:schemeClr val="tx1"/>
                </a:solidFill>
                <a:latin typeface="Calibri" panose="020F0502020204030204" pitchFamily="34" charset="0"/>
                <a:cs typeface="Calibri" panose="020F0502020204030204" pitchFamily="34" charset="0"/>
              </a:rPr>
              <a:t>Medicare</a:t>
            </a:r>
            <a:r>
              <a:rPr lang="zh-TW" altLang="en-US" sz="2000" b="0" dirty="0">
                <a:solidFill>
                  <a:schemeClr val="tx1"/>
                </a:solidFill>
                <a:latin typeface="Calibri" panose="020F0502020204030204" pitchFamily="34" charset="0"/>
                <a:cs typeface="Calibri" panose="020F0502020204030204" pitchFamily="34" charset="0"/>
              </a:rPr>
              <a:t> </a:t>
            </a:r>
            <a:r>
              <a:rPr lang="en-US" altLang="zh-TW" sz="2000" b="0" dirty="0">
                <a:solidFill>
                  <a:schemeClr val="tx1"/>
                </a:solidFill>
                <a:latin typeface="Calibri" panose="020F0502020204030204" pitchFamily="34" charset="0"/>
                <a:cs typeface="Calibri" panose="020F0502020204030204" pitchFamily="34" charset="0"/>
              </a:rPr>
              <a:t>Part-D</a:t>
            </a:r>
            <a:r>
              <a:rPr lang="zh-TW" altLang="en-US" sz="2000" b="0" dirty="0">
                <a:solidFill>
                  <a:schemeClr val="tx1"/>
                </a:solidFill>
                <a:latin typeface="Calibri" panose="020F0502020204030204" pitchFamily="34" charset="0"/>
                <a:cs typeface="Calibri" panose="020F0502020204030204" pitchFamily="34" charset="0"/>
              </a:rPr>
              <a:t>  醫保，市場保險給付涵蓋率達 </a:t>
            </a:r>
            <a:r>
              <a:rPr lang="en-US" altLang="zh-TW" sz="2000" b="0" dirty="0">
                <a:solidFill>
                  <a:schemeClr val="tx1"/>
                </a:solidFill>
                <a:latin typeface="Calibri" panose="020F0502020204030204" pitchFamily="34" charset="0"/>
                <a:cs typeface="Calibri" panose="020F0502020204030204" pitchFamily="34" charset="0"/>
              </a:rPr>
              <a:t>95%</a:t>
            </a:r>
          </a:p>
          <a:p>
            <a:pPr lvl="1">
              <a:lnSpc>
                <a:spcPct val="110000"/>
              </a:lnSpc>
              <a:spcBef>
                <a:spcPts val="600"/>
              </a:spcBef>
            </a:pPr>
            <a:r>
              <a:rPr lang="en-US" altLang="zh-TW" sz="2000" b="0" dirty="0">
                <a:solidFill>
                  <a:schemeClr val="tx1"/>
                </a:solidFill>
                <a:latin typeface="Calibri" panose="020F0502020204030204" pitchFamily="34" charset="0"/>
                <a:cs typeface="Calibri" panose="020F0502020204030204" pitchFamily="34" charset="0"/>
              </a:rPr>
              <a:t>2017</a:t>
            </a:r>
            <a:r>
              <a:rPr lang="zh-TW" altLang="en-US" sz="2000" b="0" dirty="0">
                <a:solidFill>
                  <a:schemeClr val="tx1"/>
                </a:solidFill>
                <a:latin typeface="Calibri" panose="020F0502020204030204" pitchFamily="34" charset="0"/>
                <a:cs typeface="Calibri" panose="020F0502020204030204" pitchFamily="34" charset="0"/>
              </a:rPr>
              <a:t> 業績成長率超過一</a:t>
            </a:r>
            <a:r>
              <a:rPr lang="zh-TW" altLang="en-US" sz="2000" b="0" dirty="0" smtClean="0">
                <a:solidFill>
                  <a:schemeClr val="tx1"/>
                </a:solidFill>
                <a:latin typeface="Calibri" panose="020F0502020204030204" pitchFamily="34" charset="0"/>
                <a:cs typeface="Calibri" panose="020F0502020204030204" pitchFamily="34" charset="0"/>
              </a:rPr>
              <a:t>倍</a:t>
            </a:r>
            <a:endParaRPr lang="en-US" altLang="zh-TW" sz="2000" b="0" dirty="0" smtClean="0">
              <a:solidFill>
                <a:schemeClr val="tx1"/>
              </a:solidFill>
              <a:latin typeface="Calibri" panose="020F0502020204030204" pitchFamily="34" charset="0"/>
              <a:cs typeface="Calibri" panose="020F0502020204030204" pitchFamily="34" charset="0"/>
            </a:endParaRPr>
          </a:p>
          <a:p>
            <a:pPr lvl="1">
              <a:lnSpc>
                <a:spcPct val="110000"/>
              </a:lnSpc>
              <a:spcBef>
                <a:spcPts val="600"/>
              </a:spcBef>
            </a:pPr>
            <a:r>
              <a:rPr lang="zh-TW" altLang="en-US" sz="2000" b="0" dirty="0" smtClean="0">
                <a:solidFill>
                  <a:schemeClr val="tx1"/>
                </a:solidFill>
                <a:latin typeface="Calibri" panose="020F0502020204030204" pitchFamily="34" charset="0"/>
                <a:cs typeface="Calibri" panose="020F0502020204030204" pitchFamily="34" charset="0"/>
              </a:rPr>
              <a:t>市場成長最快速的磷結合劑</a:t>
            </a:r>
            <a:endParaRPr lang="en-US" altLang="zh-TW" sz="2000" b="0" dirty="0" smtClean="0">
              <a:solidFill>
                <a:schemeClr val="tx1"/>
              </a:solidFill>
              <a:latin typeface="Calibri" panose="020F0502020204030204" pitchFamily="34" charset="0"/>
              <a:cs typeface="Calibri" panose="020F0502020204030204" pitchFamily="34" charset="0"/>
            </a:endParaRPr>
          </a:p>
          <a:p>
            <a:pPr lvl="1">
              <a:lnSpc>
                <a:spcPct val="110000"/>
              </a:lnSpc>
              <a:spcBef>
                <a:spcPts val="600"/>
              </a:spcBef>
            </a:pPr>
            <a:r>
              <a:rPr lang="zh-TW" altLang="en-US" sz="2000" b="0" dirty="0" smtClean="0">
                <a:solidFill>
                  <a:schemeClr val="tx1"/>
                </a:solidFill>
                <a:latin typeface="Calibri" panose="020F0502020204030204" pitchFamily="34" charset="0"/>
                <a:cs typeface="Calibri" panose="020F0502020204030204" pitchFamily="34" charset="0"/>
              </a:rPr>
              <a:t>對比</a:t>
            </a:r>
            <a:r>
              <a:rPr lang="en-US" altLang="zh-TW" sz="2000" b="0" dirty="0" smtClean="0">
                <a:solidFill>
                  <a:schemeClr val="tx1"/>
                </a:solidFill>
                <a:latin typeface="Calibri" panose="020F0502020204030204" pitchFamily="34" charset="0"/>
                <a:cs typeface="Calibri" panose="020F0502020204030204" pitchFamily="34" charset="0"/>
              </a:rPr>
              <a:t>2017Q1</a:t>
            </a:r>
            <a:r>
              <a:rPr lang="zh-TW" altLang="en-US" sz="2000" b="0" dirty="0" smtClean="0">
                <a:solidFill>
                  <a:schemeClr val="tx1"/>
                </a:solidFill>
                <a:latin typeface="Calibri" panose="020F0502020204030204" pitchFamily="34" charset="0"/>
                <a:cs typeface="Calibri" panose="020F0502020204030204" pitchFamily="34" charset="0"/>
              </a:rPr>
              <a:t>同期業績成長超過</a:t>
            </a:r>
            <a:r>
              <a:rPr lang="en-US" altLang="zh-TW" sz="2000" b="0" dirty="0" smtClean="0">
                <a:solidFill>
                  <a:schemeClr val="tx1"/>
                </a:solidFill>
                <a:latin typeface="Calibri" panose="020F0502020204030204" pitchFamily="34" charset="0"/>
                <a:cs typeface="Calibri" panose="020F0502020204030204" pitchFamily="34" charset="0"/>
              </a:rPr>
              <a:t>96.09%</a:t>
            </a:r>
            <a:r>
              <a:rPr lang="zh-TW" altLang="en-US" sz="2000" b="0" dirty="0" smtClean="0">
                <a:solidFill>
                  <a:schemeClr val="tx1"/>
                </a:solidFill>
                <a:latin typeface="Calibri" panose="020F0502020204030204" pitchFamily="34" charset="0"/>
                <a:cs typeface="Calibri" panose="020F0502020204030204" pitchFamily="34" charset="0"/>
              </a:rPr>
              <a:t>，處方簽成長</a:t>
            </a:r>
            <a:r>
              <a:rPr lang="en-US" altLang="zh-TW" sz="2000" b="0" dirty="0" smtClean="0">
                <a:solidFill>
                  <a:schemeClr val="tx1"/>
                </a:solidFill>
                <a:latin typeface="Calibri" panose="020F0502020204030204" pitchFamily="34" charset="0"/>
                <a:cs typeface="Calibri" panose="020F0502020204030204" pitchFamily="34" charset="0"/>
              </a:rPr>
              <a:t>118%</a:t>
            </a:r>
            <a:endParaRPr lang="en-US" altLang="zh-TW" dirty="0">
              <a:latin typeface="Calibri" panose="020F0502020204030204" pitchFamily="34" charset="0"/>
              <a:cs typeface="Calibri" panose="020F0502020204030204" pitchFamily="34" charset="0"/>
            </a:endParaRPr>
          </a:p>
          <a:p>
            <a:pPr>
              <a:lnSpc>
                <a:spcPct val="110000"/>
              </a:lnSpc>
              <a:spcBef>
                <a:spcPts val="600"/>
              </a:spcBef>
            </a:pPr>
            <a:r>
              <a:rPr lang="zh-TW" altLang="en-US" dirty="0">
                <a:latin typeface="Calibri" panose="020F0502020204030204" pitchFamily="34" charset="0"/>
                <a:cs typeface="Calibri" panose="020F0502020204030204" pitchFamily="34" charset="0"/>
              </a:rPr>
              <a:t>日本</a:t>
            </a:r>
            <a:r>
              <a:rPr lang="en-US" altLang="zh-TW" dirty="0">
                <a:latin typeface="Calibri" panose="020F0502020204030204" pitchFamily="34" charset="0"/>
                <a:cs typeface="Calibri" panose="020F0502020204030204" pitchFamily="34" charset="0"/>
              </a:rPr>
              <a:t> </a:t>
            </a:r>
            <a:r>
              <a:rPr lang="en-US" altLang="zh-TW" dirty="0" err="1">
                <a:latin typeface="Calibri" panose="020F0502020204030204" pitchFamily="34" charset="0"/>
                <a:cs typeface="Calibri" panose="020F0502020204030204" pitchFamily="34" charset="0"/>
              </a:rPr>
              <a:t>Riona</a:t>
            </a:r>
            <a:endParaRPr lang="en-US" altLang="zh-TW" dirty="0">
              <a:latin typeface="Calibri" panose="020F0502020204030204" pitchFamily="34" charset="0"/>
              <a:cs typeface="Calibri" panose="020F0502020204030204" pitchFamily="34" charset="0"/>
            </a:endParaRPr>
          </a:p>
          <a:p>
            <a:pPr lvl="1">
              <a:lnSpc>
                <a:spcPct val="110000"/>
              </a:lnSpc>
              <a:spcBef>
                <a:spcPts val="600"/>
              </a:spcBef>
            </a:pPr>
            <a:r>
              <a:rPr lang="en-US" altLang="zh-TW" sz="2000" b="0" dirty="0">
                <a:solidFill>
                  <a:schemeClr val="tx1"/>
                </a:solidFill>
                <a:latin typeface="Calibri" panose="020F0502020204030204" pitchFamily="34" charset="0"/>
                <a:cs typeface="Calibri" panose="020F0502020204030204" pitchFamily="34" charset="0"/>
              </a:rPr>
              <a:t>2014 </a:t>
            </a:r>
            <a:r>
              <a:rPr lang="zh-TW" altLang="en-US" sz="2000" b="0" dirty="0">
                <a:solidFill>
                  <a:schemeClr val="tx1"/>
                </a:solidFill>
                <a:latin typeface="Calibri" panose="020F0502020204030204" pitchFamily="34" charset="0"/>
                <a:cs typeface="Calibri" panose="020F0502020204030204" pitchFamily="34" charset="0"/>
              </a:rPr>
              <a:t>上市並取得健保給付</a:t>
            </a:r>
          </a:p>
          <a:p>
            <a:pPr lvl="1">
              <a:lnSpc>
                <a:spcPct val="110000"/>
              </a:lnSpc>
              <a:spcBef>
                <a:spcPts val="600"/>
              </a:spcBef>
            </a:pPr>
            <a:r>
              <a:rPr lang="zh-TW" altLang="en-US" sz="2000" b="0" dirty="0">
                <a:solidFill>
                  <a:schemeClr val="tx1"/>
                </a:solidFill>
                <a:latin typeface="Calibri" panose="020F0502020204030204" pitchFamily="34" charset="0"/>
                <a:cs typeface="Calibri" panose="020F0502020204030204" pitchFamily="34" charset="0"/>
              </a:rPr>
              <a:t>累計銷售超過</a:t>
            </a:r>
            <a:r>
              <a:rPr lang="en-US" altLang="zh-TW" sz="2000" b="0" dirty="0">
                <a:solidFill>
                  <a:schemeClr val="tx1"/>
                </a:solidFill>
                <a:latin typeface="+mn-ea"/>
                <a:ea typeface="+mn-ea"/>
                <a:cs typeface="Calibri" panose="020F0502020204030204" pitchFamily="34" charset="0"/>
              </a:rPr>
              <a:t>¥</a:t>
            </a:r>
            <a:r>
              <a:rPr lang="en-US" altLang="zh-TW" sz="2000" b="0" dirty="0">
                <a:solidFill>
                  <a:schemeClr val="tx1"/>
                </a:solidFill>
                <a:latin typeface="Calibri" panose="020F0502020204030204" pitchFamily="34" charset="0"/>
                <a:cs typeface="Calibri" panose="020F0502020204030204" pitchFamily="34" charset="0"/>
              </a:rPr>
              <a:t>150</a:t>
            </a:r>
            <a:r>
              <a:rPr lang="zh-TW" altLang="en-US" sz="2000" b="0" dirty="0">
                <a:solidFill>
                  <a:schemeClr val="tx1"/>
                </a:solidFill>
                <a:latin typeface="Calibri" panose="020F0502020204030204" pitchFamily="34" charset="0"/>
                <a:cs typeface="Calibri" panose="020F0502020204030204" pitchFamily="34" charset="0"/>
              </a:rPr>
              <a:t>億</a:t>
            </a:r>
            <a:r>
              <a:rPr lang="zh-TW" altLang="en-US" sz="2000" b="0" dirty="0" smtClean="0">
                <a:solidFill>
                  <a:schemeClr val="tx1"/>
                </a:solidFill>
                <a:latin typeface="Calibri" panose="020F0502020204030204" pitchFamily="34" charset="0"/>
                <a:cs typeface="Calibri" panose="020F0502020204030204" pitchFamily="34" charset="0"/>
              </a:rPr>
              <a:t>日圓</a:t>
            </a:r>
            <a:endParaRPr lang="en-US" altLang="zh-TW" sz="2000" b="0" dirty="0" smtClean="0">
              <a:solidFill>
                <a:schemeClr val="tx1"/>
              </a:solidFill>
              <a:latin typeface="Calibri" panose="020F0502020204030204" pitchFamily="34" charset="0"/>
              <a:cs typeface="Calibri" panose="020F0502020204030204" pitchFamily="34" charset="0"/>
            </a:endParaRPr>
          </a:p>
          <a:p>
            <a:pPr lvl="1">
              <a:lnSpc>
                <a:spcPct val="110000"/>
              </a:lnSpc>
              <a:spcBef>
                <a:spcPts val="600"/>
              </a:spcBef>
            </a:pPr>
            <a:r>
              <a:rPr lang="zh-TW" altLang="en-US" sz="2000" b="0" dirty="0" smtClean="0">
                <a:solidFill>
                  <a:schemeClr val="tx1"/>
                </a:solidFill>
                <a:latin typeface="Calibri" panose="020F0502020204030204" pitchFamily="34" charset="0"/>
                <a:cs typeface="Calibri" panose="020F0502020204030204" pitchFamily="34" charset="0"/>
              </a:rPr>
              <a:t>對比</a:t>
            </a:r>
            <a:r>
              <a:rPr lang="en-US" altLang="zh-TW" sz="2000" b="0" dirty="0" smtClean="0">
                <a:solidFill>
                  <a:schemeClr val="tx1"/>
                </a:solidFill>
                <a:latin typeface="Calibri" panose="020F0502020204030204" pitchFamily="34" charset="0"/>
                <a:cs typeface="Calibri" panose="020F0502020204030204" pitchFamily="34" charset="0"/>
              </a:rPr>
              <a:t>2017Q1</a:t>
            </a:r>
            <a:r>
              <a:rPr lang="zh-TW" altLang="en-US" sz="2000" b="0" dirty="0" smtClean="0">
                <a:solidFill>
                  <a:schemeClr val="tx1"/>
                </a:solidFill>
                <a:latin typeface="Calibri" panose="020F0502020204030204" pitchFamily="34" charset="0"/>
                <a:cs typeface="Calibri" panose="020F0502020204030204" pitchFamily="34" charset="0"/>
              </a:rPr>
              <a:t>同期業績成長</a:t>
            </a:r>
            <a:r>
              <a:rPr lang="en-US" altLang="zh-TW" sz="2000" b="0" dirty="0" smtClean="0">
                <a:solidFill>
                  <a:schemeClr val="tx1"/>
                </a:solidFill>
                <a:latin typeface="Calibri" panose="020F0502020204030204" pitchFamily="34" charset="0"/>
                <a:cs typeface="Calibri" panose="020F0502020204030204" pitchFamily="34" charset="0"/>
              </a:rPr>
              <a:t>11.48</a:t>
            </a:r>
            <a:r>
              <a:rPr lang="en-US" altLang="zh-TW" sz="2000" b="0" dirty="0">
                <a:solidFill>
                  <a:schemeClr val="tx1"/>
                </a:solidFill>
                <a:latin typeface="Calibri" panose="020F0502020204030204" pitchFamily="34" charset="0"/>
                <a:cs typeface="Calibri" panose="020F0502020204030204" pitchFamily="34" charset="0"/>
              </a:rPr>
              <a:t>%</a:t>
            </a:r>
            <a:endParaRPr lang="zh-TW" altLang="en-US" sz="2000" b="0" dirty="0">
              <a:solidFill>
                <a:schemeClr val="tx1"/>
              </a:solidFill>
              <a:latin typeface="Calibri" panose="020F0502020204030204" pitchFamily="34" charset="0"/>
              <a:cs typeface="Calibri" panose="020F0502020204030204" pitchFamily="34" charset="0"/>
            </a:endParaRPr>
          </a:p>
          <a:p>
            <a:pPr lvl="1">
              <a:lnSpc>
                <a:spcPct val="120000"/>
              </a:lnSpc>
            </a:pPr>
            <a:endParaRPr lang="zh-TW" altLang="en-US" dirty="0">
              <a:latin typeface="Calibri" panose="020F0502020204030204" pitchFamily="34" charset="0"/>
              <a:cs typeface="Calibri" panose="020F0502020204030204" pitchFamily="34" charset="0"/>
            </a:endParaRPr>
          </a:p>
          <a:p>
            <a:pPr lvl="1">
              <a:lnSpc>
                <a:spcPct val="120000"/>
              </a:lnSpc>
            </a:pPr>
            <a:endParaRPr lang="en-US" altLang="zh-TW" dirty="0">
              <a:latin typeface="Calibri" panose="020F0502020204030204" pitchFamily="34" charset="0"/>
              <a:cs typeface="Calibri" panose="020F0502020204030204" pitchFamily="34" charset="0"/>
            </a:endParaRPr>
          </a:p>
          <a:p>
            <a:pPr lvl="1">
              <a:lnSpc>
                <a:spcPct val="120000"/>
              </a:lnSpc>
            </a:pPr>
            <a:endParaRPr lang="zh-TW" altLang="en-US" dirty="0">
              <a:latin typeface="Calibri" panose="020F0502020204030204" pitchFamily="34" charset="0"/>
              <a:cs typeface="Calibri" panose="020F0502020204030204" pitchFamily="34" charset="0"/>
            </a:endParaRPr>
          </a:p>
          <a:p>
            <a:pPr lvl="1">
              <a:lnSpc>
                <a:spcPct val="120000"/>
              </a:lnSpc>
            </a:pPr>
            <a:endParaRPr lang="en-US" altLang="zh-TW" dirty="0">
              <a:latin typeface="Calibri" panose="020F0502020204030204" pitchFamily="34" charset="0"/>
              <a:cs typeface="Calibri" panose="020F0502020204030204" pitchFamily="34" charset="0"/>
            </a:endParaRPr>
          </a:p>
          <a:p>
            <a:pPr lvl="1">
              <a:lnSpc>
                <a:spcPct val="120000"/>
              </a:lnSpc>
            </a:pPr>
            <a:endParaRPr lang="zh-TW" altLang="en-US" dirty="0">
              <a:latin typeface="Calibri" panose="020F0502020204030204" pitchFamily="34" charset="0"/>
              <a:cs typeface="Calibri" panose="020F0502020204030204" pitchFamily="34" charset="0"/>
            </a:endParaRPr>
          </a:p>
        </p:txBody>
      </p:sp>
      <p:sp>
        <p:nvSpPr>
          <p:cNvPr id="4" name="投影片編號版面配置區 3"/>
          <p:cNvSpPr>
            <a:spLocks noGrp="1"/>
          </p:cNvSpPr>
          <p:nvPr>
            <p:ph type="sldNum" sz="quarter" idx="12"/>
          </p:nvPr>
        </p:nvSpPr>
        <p:spPr/>
        <p:txBody>
          <a:bodyPr/>
          <a:lstStyle/>
          <a:p>
            <a:r>
              <a:rPr lang="en-US" altLang="zh-TW" dirty="0" smtClean="0">
                <a:solidFill>
                  <a:prstClr val="white"/>
                </a:solidFill>
              </a:rPr>
              <a:t>17</a:t>
            </a:r>
            <a:endParaRPr lang="zh-TW" altLang="en-US" dirty="0">
              <a:solidFill>
                <a:prstClr val="white"/>
              </a:solidFill>
            </a:endParaRPr>
          </a:p>
        </p:txBody>
      </p:sp>
      <p:pic>
        <p:nvPicPr>
          <p:cNvPr id="9218"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19101" y="6320859"/>
            <a:ext cx="6909281" cy="4275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8" name="矩形: 圓角化同側角落 17">
            <a:extLst>
              <a:ext uri="{FF2B5EF4-FFF2-40B4-BE49-F238E27FC236}">
                <a16:creationId xmlns="" xmlns:a16="http://schemas.microsoft.com/office/drawing/2014/main" id="{0C49ED11-CEA8-4C09-BE1B-6B9BFC0FE90F}"/>
              </a:ext>
            </a:extLst>
          </p:cNvPr>
          <p:cNvSpPr/>
          <p:nvPr/>
        </p:nvSpPr>
        <p:spPr>
          <a:xfrm rot="10800000">
            <a:off x="5167658" y="-10879"/>
            <a:ext cx="1296144" cy="360040"/>
          </a:xfrm>
          <a:prstGeom prst="round2SameRect">
            <a:avLst/>
          </a:prstGeom>
          <a:solidFill>
            <a:schemeClr val="accent2">
              <a:lumMod val="20000"/>
              <a:lumOff val="80000"/>
            </a:schemeClr>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dirty="0"/>
          </a:p>
        </p:txBody>
      </p:sp>
      <p:sp>
        <p:nvSpPr>
          <p:cNvPr id="19" name="文字方塊 18">
            <a:extLst>
              <a:ext uri="{FF2B5EF4-FFF2-40B4-BE49-F238E27FC236}">
                <a16:creationId xmlns="" xmlns:a16="http://schemas.microsoft.com/office/drawing/2014/main" id="{5FFCF499-C9A1-4F1B-83B7-FC43756143BD}"/>
              </a:ext>
            </a:extLst>
          </p:cNvPr>
          <p:cNvSpPr txBox="1"/>
          <p:nvPr/>
        </p:nvSpPr>
        <p:spPr>
          <a:xfrm>
            <a:off x="5368456" y="27218"/>
            <a:ext cx="763351" cy="276999"/>
          </a:xfrm>
          <a:prstGeom prst="rect">
            <a:avLst/>
          </a:prstGeom>
          <a:noFill/>
        </p:spPr>
        <p:txBody>
          <a:bodyPr wrap="none" rtlCol="0">
            <a:spAutoFit/>
          </a:bodyPr>
          <a:lstStyle/>
          <a:p>
            <a:r>
              <a:rPr lang="en-US" altLang="zh-TW" sz="1200" dirty="0"/>
              <a:t>Ongoing</a:t>
            </a:r>
            <a:endParaRPr lang="zh-TW" altLang="en-US" sz="1200" dirty="0"/>
          </a:p>
        </p:txBody>
      </p:sp>
      <p:sp>
        <p:nvSpPr>
          <p:cNvPr id="20" name="矩形: 圓角化同側角落 19">
            <a:extLst>
              <a:ext uri="{FF2B5EF4-FFF2-40B4-BE49-F238E27FC236}">
                <a16:creationId xmlns="" xmlns:a16="http://schemas.microsoft.com/office/drawing/2014/main" id="{BD69E9C8-E0A2-4F04-969D-6DA5CB2CA834}"/>
              </a:ext>
            </a:extLst>
          </p:cNvPr>
          <p:cNvSpPr/>
          <p:nvPr/>
        </p:nvSpPr>
        <p:spPr>
          <a:xfrm rot="10800000">
            <a:off x="6518670" y="-10879"/>
            <a:ext cx="1296144" cy="360040"/>
          </a:xfrm>
          <a:prstGeom prst="round2SameRect">
            <a:avLst/>
          </a:prstGeom>
          <a:no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dirty="0"/>
          </a:p>
        </p:txBody>
      </p:sp>
      <p:sp>
        <p:nvSpPr>
          <p:cNvPr id="21" name="文字方塊 20">
            <a:extLst>
              <a:ext uri="{FF2B5EF4-FFF2-40B4-BE49-F238E27FC236}">
                <a16:creationId xmlns="" xmlns:a16="http://schemas.microsoft.com/office/drawing/2014/main" id="{CF88699E-EC16-4307-87BC-E1F244AE6EE5}"/>
              </a:ext>
            </a:extLst>
          </p:cNvPr>
          <p:cNvSpPr txBox="1"/>
          <p:nvPr/>
        </p:nvSpPr>
        <p:spPr>
          <a:xfrm>
            <a:off x="6660232" y="-26223"/>
            <a:ext cx="968535" cy="430887"/>
          </a:xfrm>
          <a:prstGeom prst="rect">
            <a:avLst/>
          </a:prstGeom>
          <a:noFill/>
        </p:spPr>
        <p:txBody>
          <a:bodyPr wrap="none" rtlCol="0">
            <a:spAutoFit/>
          </a:bodyPr>
          <a:lstStyle/>
          <a:p>
            <a:pPr algn="ctr"/>
            <a:r>
              <a:rPr lang="en-US" altLang="zh-TW" sz="1100" dirty="0">
                <a:solidFill>
                  <a:schemeClr val="bg1">
                    <a:lumMod val="75000"/>
                  </a:schemeClr>
                </a:solidFill>
                <a:latin typeface="+mj-ea"/>
                <a:cs typeface="Times New Roman" panose="02020603050405020304" pitchFamily="18" charset="0"/>
              </a:rPr>
              <a:t>Under</a:t>
            </a:r>
          </a:p>
          <a:p>
            <a:pPr algn="ctr"/>
            <a:r>
              <a:rPr lang="en-US" altLang="zh-TW" sz="1100" dirty="0">
                <a:solidFill>
                  <a:schemeClr val="bg1">
                    <a:lumMod val="75000"/>
                  </a:schemeClr>
                </a:solidFill>
                <a:latin typeface="+mj-ea"/>
                <a:cs typeface="Times New Roman" panose="02020603050405020304" pitchFamily="18" charset="0"/>
              </a:rPr>
              <a:t>preparation</a:t>
            </a:r>
            <a:endParaRPr lang="zh-TW" altLang="en-US" sz="1100" dirty="0">
              <a:solidFill>
                <a:schemeClr val="bg1">
                  <a:lumMod val="75000"/>
                </a:schemeClr>
              </a:solidFill>
              <a:latin typeface="+mj-ea"/>
              <a:cs typeface="Times New Roman" panose="02020603050405020304" pitchFamily="18" charset="0"/>
            </a:endParaRPr>
          </a:p>
        </p:txBody>
      </p:sp>
      <p:sp>
        <p:nvSpPr>
          <p:cNvPr id="22" name="矩形: 圓角化同側角落 21">
            <a:extLst>
              <a:ext uri="{FF2B5EF4-FFF2-40B4-BE49-F238E27FC236}">
                <a16:creationId xmlns="" xmlns:a16="http://schemas.microsoft.com/office/drawing/2014/main" id="{32EA194A-C2BE-438B-9A46-BBB46A94D8FC}"/>
              </a:ext>
            </a:extLst>
          </p:cNvPr>
          <p:cNvSpPr/>
          <p:nvPr/>
        </p:nvSpPr>
        <p:spPr>
          <a:xfrm rot="10800000">
            <a:off x="7848672" y="-10319"/>
            <a:ext cx="1296144" cy="360040"/>
          </a:xfrm>
          <a:prstGeom prst="round2SameRect">
            <a:avLst/>
          </a:prstGeom>
          <a:no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dirty="0"/>
          </a:p>
        </p:txBody>
      </p:sp>
      <p:sp>
        <p:nvSpPr>
          <p:cNvPr id="23" name="文字方塊 22">
            <a:extLst>
              <a:ext uri="{FF2B5EF4-FFF2-40B4-BE49-F238E27FC236}">
                <a16:creationId xmlns="" xmlns:a16="http://schemas.microsoft.com/office/drawing/2014/main" id="{7FB0F3B3-6659-47C0-A3A3-D6B64618BFBB}"/>
              </a:ext>
            </a:extLst>
          </p:cNvPr>
          <p:cNvSpPr txBox="1"/>
          <p:nvPr/>
        </p:nvSpPr>
        <p:spPr>
          <a:xfrm>
            <a:off x="7990081" y="-49725"/>
            <a:ext cx="1072730" cy="430887"/>
          </a:xfrm>
          <a:prstGeom prst="rect">
            <a:avLst/>
          </a:prstGeom>
          <a:noFill/>
        </p:spPr>
        <p:txBody>
          <a:bodyPr wrap="none" rtlCol="0">
            <a:spAutoFit/>
          </a:bodyPr>
          <a:lstStyle/>
          <a:p>
            <a:pPr algn="ctr"/>
            <a:r>
              <a:rPr lang="en-US" altLang="zh-TW" sz="1100" dirty="0">
                <a:solidFill>
                  <a:schemeClr val="bg1">
                    <a:lumMod val="75000"/>
                  </a:schemeClr>
                </a:solidFill>
                <a:latin typeface="+mj-ea"/>
                <a:cs typeface="Times New Roman" panose="02020603050405020304" pitchFamily="18" charset="0"/>
              </a:rPr>
              <a:t>Under </a:t>
            </a:r>
          </a:p>
          <a:p>
            <a:pPr algn="ctr"/>
            <a:r>
              <a:rPr lang="en-US" altLang="zh-TW" sz="1100" dirty="0">
                <a:solidFill>
                  <a:schemeClr val="bg1">
                    <a:lumMod val="75000"/>
                  </a:schemeClr>
                </a:solidFill>
                <a:latin typeface="+mj-ea"/>
                <a:cs typeface="Times New Roman" panose="02020603050405020304" pitchFamily="18" charset="0"/>
              </a:rPr>
              <a:t>development</a:t>
            </a:r>
            <a:endParaRPr lang="zh-TW" altLang="en-US" sz="1100" dirty="0">
              <a:solidFill>
                <a:schemeClr val="bg1">
                  <a:lumMod val="75000"/>
                </a:schemeClr>
              </a:solidFill>
            </a:endParaRPr>
          </a:p>
        </p:txBody>
      </p:sp>
      <p:graphicFrame>
        <p:nvGraphicFramePr>
          <p:cNvPr id="14" name="圖表 13"/>
          <p:cNvGraphicFramePr/>
          <p:nvPr>
            <p:extLst>
              <p:ext uri="{D42A27DB-BD31-4B8C-83A1-F6EECF244321}">
                <p14:modId xmlns:p14="http://schemas.microsoft.com/office/powerpoint/2010/main" val="2709939064"/>
              </p:ext>
            </p:extLst>
          </p:nvPr>
        </p:nvGraphicFramePr>
        <p:xfrm>
          <a:off x="4374232" y="1393653"/>
          <a:ext cx="4572000" cy="27432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5" name="圖表 14"/>
          <p:cNvGraphicFramePr/>
          <p:nvPr>
            <p:extLst>
              <p:ext uri="{D42A27DB-BD31-4B8C-83A1-F6EECF244321}">
                <p14:modId xmlns:p14="http://schemas.microsoft.com/office/powerpoint/2010/main" val="106541417"/>
              </p:ext>
            </p:extLst>
          </p:nvPr>
        </p:nvGraphicFramePr>
        <p:xfrm>
          <a:off x="4522318" y="3969392"/>
          <a:ext cx="4342256" cy="2518928"/>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38042943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pPr algn="ctr"/>
            <a:r>
              <a:rPr lang="en-US" altLang="zh-TW" dirty="0"/>
              <a:t>Disclaimer </a:t>
            </a:r>
            <a:endParaRPr lang="zh-TW" altLang="en-US" dirty="0"/>
          </a:p>
        </p:txBody>
      </p:sp>
      <p:sp>
        <p:nvSpPr>
          <p:cNvPr id="3" name="內容版面配置區 2"/>
          <p:cNvSpPr>
            <a:spLocks noGrp="1"/>
          </p:cNvSpPr>
          <p:nvPr>
            <p:ph idx="1"/>
          </p:nvPr>
        </p:nvSpPr>
        <p:spPr>
          <a:xfrm>
            <a:off x="539552" y="1628800"/>
            <a:ext cx="8147248" cy="4536504"/>
          </a:xfrm>
        </p:spPr>
        <p:txBody>
          <a:bodyPr>
            <a:normAutofit fontScale="62500" lnSpcReduction="20000"/>
          </a:bodyPr>
          <a:lstStyle/>
          <a:p>
            <a:pPr marL="0" indent="0">
              <a:buNone/>
            </a:pPr>
            <a:r>
              <a:rPr lang="en-US" altLang="zh-TW" dirty="0" err="1"/>
              <a:t>Panion</a:t>
            </a:r>
            <a:r>
              <a:rPr lang="en-US" altLang="zh-TW" dirty="0"/>
              <a:t> &amp; BF Biotech Inc. (The Company)</a:t>
            </a:r>
          </a:p>
          <a:p>
            <a:pPr marL="0" indent="0">
              <a:buNone/>
            </a:pPr>
            <a:r>
              <a:rPr lang="en-US" altLang="zh-TW" dirty="0"/>
              <a:t>Disclaimer • The presentation and the relevant information mentioned in this material, including operating performance, financial performance and the business outlook, have been compiled from both internal and external resources. • These forward looking statements involve known and unknown risks, uncertainties and other factors, including price variation, competition, global economy, exchange rate movement and market demand, which may cause actual results to differ materially from those implied by such forward-looking statements. • This Presentation should not be considered as the giving of investment advice by the Company or any of its shareholders, directors, officers, agents, employees or advisers. Each party to whom this Presentation is made available must make its own independent assessment of the Company after making such investigations and taking such advice as may be deemed necessary. In particular, any estimates or projections or opinions contained herein necessarily involve significant elements of subjective judgment, analysis and assumptions and each recipient should satisfy itself in relation to such matters. • The forward looking statements expressed in this material reflect the Company’s current view about the future as of today. The Company is not responsible for any updates if there are any changes in the future.</a:t>
            </a:r>
            <a:endParaRPr lang="zh-TW" altLang="en-US" dirty="0"/>
          </a:p>
        </p:txBody>
      </p:sp>
    </p:spTree>
    <p:extLst>
      <p:ext uri="{BB962C8B-B14F-4D97-AF65-F5344CB8AC3E}">
        <p14:creationId xmlns:p14="http://schemas.microsoft.com/office/powerpoint/2010/main" val="293904934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71" name="Picture 7" descr="C:\Users\rchuang\Desktop\圖片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7545" y="1628800"/>
            <a:ext cx="6665913" cy="4552950"/>
          </a:xfrm>
          <a:prstGeom prst="rect">
            <a:avLst/>
          </a:prstGeom>
          <a:noFill/>
          <a:extLst>
            <a:ext uri="{909E8E84-426E-40DD-AFC4-6F175D3DCCD1}">
              <a14:hiddenFill xmlns:a14="http://schemas.microsoft.com/office/drawing/2010/main">
                <a:solidFill>
                  <a:srgbClr val="FFFFFF"/>
                </a:solidFill>
              </a14:hiddenFill>
            </a:ext>
          </a:extLst>
        </p:spPr>
      </p:pic>
      <p:sp>
        <p:nvSpPr>
          <p:cNvPr id="2" name="標題 1"/>
          <p:cNvSpPr>
            <a:spLocks noGrp="1"/>
          </p:cNvSpPr>
          <p:nvPr>
            <p:ph type="title"/>
          </p:nvPr>
        </p:nvSpPr>
        <p:spPr/>
        <p:txBody>
          <a:bodyPr>
            <a:normAutofit fontScale="90000"/>
          </a:bodyPr>
          <a:lstStyle/>
          <a:p>
            <a:r>
              <a:rPr lang="en-US" altLang="zh-TW" dirty="0">
                <a:solidFill>
                  <a:srgbClr val="002060"/>
                </a:solidFill>
              </a:rPr>
              <a:t>C. </a:t>
            </a:r>
            <a:r>
              <a:rPr lang="zh-TW" altLang="en-US" dirty="0">
                <a:solidFill>
                  <a:srgbClr val="002060"/>
                </a:solidFill>
              </a:rPr>
              <a:t>次世代原料藥</a:t>
            </a:r>
            <a:r>
              <a:rPr lang="en-US" altLang="zh-TW" dirty="0"/>
              <a:t/>
            </a:r>
            <a:br>
              <a:rPr lang="en-US" altLang="zh-TW" dirty="0"/>
            </a:br>
            <a:r>
              <a:rPr lang="en-US" altLang="zh-TW" dirty="0">
                <a:solidFill>
                  <a:schemeClr val="tx1">
                    <a:lumMod val="75000"/>
                    <a:lumOff val="25000"/>
                  </a:schemeClr>
                </a:solidFill>
              </a:rPr>
              <a:t>Direct Compression Powder</a:t>
            </a:r>
            <a:endParaRPr lang="zh-TW" altLang="en-US" dirty="0">
              <a:solidFill>
                <a:schemeClr val="tx1">
                  <a:lumMod val="75000"/>
                  <a:lumOff val="25000"/>
                </a:schemeClr>
              </a:solidFill>
            </a:endParaRPr>
          </a:p>
        </p:txBody>
      </p:sp>
      <p:sp>
        <p:nvSpPr>
          <p:cNvPr id="4" name="投影片編號版面配置區 3"/>
          <p:cNvSpPr>
            <a:spLocks noGrp="1"/>
          </p:cNvSpPr>
          <p:nvPr>
            <p:ph type="sldNum" sz="quarter" idx="12"/>
          </p:nvPr>
        </p:nvSpPr>
        <p:spPr/>
        <p:txBody>
          <a:bodyPr/>
          <a:lstStyle/>
          <a:p>
            <a:r>
              <a:rPr lang="en-US" altLang="zh-TW" dirty="0" smtClean="0">
                <a:solidFill>
                  <a:prstClr val="white"/>
                </a:solidFill>
              </a:rPr>
              <a:t>18</a:t>
            </a:r>
            <a:endParaRPr lang="zh-TW" altLang="en-US" dirty="0">
              <a:solidFill>
                <a:prstClr val="white"/>
              </a:solidFill>
            </a:endParaRPr>
          </a:p>
        </p:txBody>
      </p:sp>
      <p:sp>
        <p:nvSpPr>
          <p:cNvPr id="5" name="矩形 4"/>
          <p:cNvSpPr/>
          <p:nvPr/>
        </p:nvSpPr>
        <p:spPr>
          <a:xfrm>
            <a:off x="4355976" y="1628800"/>
            <a:ext cx="3312368" cy="259228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64291" tIns="32146" rIns="64291" bIns="32146" rtlCol="0" anchor="ctr"/>
          <a:lstStyle/>
          <a:p>
            <a:pPr algn="ctr" defTabSz="914353"/>
            <a:endParaRPr lang="zh-TW" altLang="en-US" dirty="0">
              <a:solidFill>
                <a:prstClr val="white"/>
              </a:solidFill>
            </a:endParaRPr>
          </a:p>
        </p:txBody>
      </p:sp>
      <p:sp>
        <p:nvSpPr>
          <p:cNvPr id="8" name="文字方塊 7"/>
          <p:cNvSpPr txBox="1"/>
          <p:nvPr/>
        </p:nvSpPr>
        <p:spPr>
          <a:xfrm>
            <a:off x="6492200" y="2167903"/>
            <a:ext cx="2565285" cy="1542247"/>
          </a:xfrm>
          <a:prstGeom prst="rect">
            <a:avLst/>
          </a:prstGeom>
          <a:noFill/>
        </p:spPr>
        <p:txBody>
          <a:bodyPr wrap="square" lIns="64291" tIns="32146" rIns="64291" bIns="32146" rtlCol="0">
            <a:spAutoFit/>
          </a:bodyPr>
          <a:lstStyle/>
          <a:p>
            <a:pPr defTabSz="914353"/>
            <a:r>
              <a:rPr lang="en-US" altLang="zh-TW" sz="1600" b="1" dirty="0">
                <a:solidFill>
                  <a:srgbClr val="3891A7"/>
                </a:solidFill>
                <a:latin typeface="+mn-ea"/>
                <a:cs typeface="Arial Unicode MS" pitchFamily="34" charset="-120"/>
              </a:rPr>
              <a:t>New Gen API:</a:t>
            </a:r>
          </a:p>
          <a:p>
            <a:pPr marL="285736" indent="-285736" defTabSz="914353">
              <a:buFont typeface="Arial" pitchFamily="34" charset="0"/>
              <a:buChar char="•"/>
            </a:pPr>
            <a:r>
              <a:rPr lang="en-US" altLang="zh-TW" sz="1600" dirty="0">
                <a:solidFill>
                  <a:srgbClr val="3891A7"/>
                </a:solidFill>
                <a:latin typeface="+mn-ea"/>
                <a:cs typeface="Arial Unicode MS" pitchFamily="34" charset="-120"/>
              </a:rPr>
              <a:t>No Wet Granulation</a:t>
            </a:r>
          </a:p>
          <a:p>
            <a:pPr marL="285736" indent="-285736" defTabSz="914353">
              <a:buFont typeface="Arial" pitchFamily="34" charset="0"/>
              <a:buChar char="•"/>
            </a:pPr>
            <a:r>
              <a:rPr lang="en-US" altLang="zh-TW" sz="1600" dirty="0">
                <a:solidFill>
                  <a:srgbClr val="3891A7"/>
                </a:solidFill>
                <a:latin typeface="+mn-ea"/>
                <a:cs typeface="Arial Unicode MS" pitchFamily="34" charset="-120"/>
              </a:rPr>
              <a:t>1 Step Tableting</a:t>
            </a:r>
          </a:p>
          <a:p>
            <a:pPr marL="285736" indent="-285736" defTabSz="914353">
              <a:buFont typeface="Arial" pitchFamily="34" charset="0"/>
              <a:buChar char="•"/>
            </a:pPr>
            <a:r>
              <a:rPr lang="en-US" altLang="zh-TW" sz="1600" dirty="0">
                <a:solidFill>
                  <a:srgbClr val="3891A7"/>
                </a:solidFill>
                <a:latin typeface="+mn-ea"/>
                <a:cs typeface="Arial Unicode MS" pitchFamily="34" charset="-120"/>
              </a:rPr>
              <a:t>Faster &amp; Easier</a:t>
            </a:r>
          </a:p>
          <a:p>
            <a:pPr marL="285736" indent="-285736" defTabSz="914353">
              <a:buFont typeface="Arial" pitchFamily="34" charset="0"/>
              <a:buChar char="•"/>
            </a:pPr>
            <a:r>
              <a:rPr lang="en-US" altLang="zh-TW" sz="1600" dirty="0">
                <a:solidFill>
                  <a:srgbClr val="3891A7"/>
                </a:solidFill>
                <a:latin typeface="+mn-ea"/>
                <a:cs typeface="Arial Unicode MS" pitchFamily="34" charset="-120"/>
              </a:rPr>
              <a:t>Stable &amp; Economy</a:t>
            </a:r>
          </a:p>
          <a:p>
            <a:pPr marL="285736" indent="-285736" defTabSz="914353">
              <a:buFont typeface="Arial" pitchFamily="34" charset="0"/>
              <a:buChar char="•"/>
            </a:pPr>
            <a:r>
              <a:rPr lang="en-US" altLang="zh-TW" sz="1600" dirty="0">
                <a:solidFill>
                  <a:srgbClr val="3891A7"/>
                </a:solidFill>
                <a:latin typeface="+mn-ea"/>
                <a:cs typeface="Arial Unicode MS" pitchFamily="34" charset="-120"/>
              </a:rPr>
              <a:t>Patent applied</a:t>
            </a:r>
            <a:endParaRPr lang="zh-TW" altLang="en-US" sz="1600" dirty="0">
              <a:solidFill>
                <a:prstClr val="black"/>
              </a:solidFill>
              <a:latin typeface="+mn-ea"/>
              <a:cs typeface="Arial Unicode MS" pitchFamily="34" charset="-120"/>
            </a:endParaRPr>
          </a:p>
        </p:txBody>
      </p:sp>
      <p:grpSp>
        <p:nvGrpSpPr>
          <p:cNvPr id="11" name="群組 10"/>
          <p:cNvGrpSpPr/>
          <p:nvPr/>
        </p:nvGrpSpPr>
        <p:grpSpPr>
          <a:xfrm>
            <a:off x="2528157" y="2145433"/>
            <a:ext cx="3820991" cy="2584253"/>
            <a:chOff x="2818281" y="2036115"/>
            <a:chExt cx="3820991" cy="2584253"/>
          </a:xfrm>
        </p:grpSpPr>
        <p:grpSp>
          <p:nvGrpSpPr>
            <p:cNvPr id="9" name="群組 8"/>
            <p:cNvGrpSpPr/>
            <p:nvPr/>
          </p:nvGrpSpPr>
          <p:grpSpPr>
            <a:xfrm>
              <a:off x="4464000" y="2036115"/>
              <a:ext cx="2175272" cy="2003152"/>
              <a:chOff x="4716016" y="1717368"/>
              <a:chExt cx="2175272" cy="2003152"/>
            </a:xfrm>
          </p:grpSpPr>
          <p:pic>
            <p:nvPicPr>
              <p:cNvPr id="11270" name="Picture 6" descr="https://www.seppic.com/sites/seppic/files/styles/938w/public/2017/04/24/image_sepitrap_2.png?itok=2cYXsbWr"/>
              <p:cNvPicPr>
                <a:picLocks noChangeAspect="1" noChangeArrowheads="1"/>
              </p:cNvPicPr>
              <p:nvPr/>
            </p:nvPicPr>
            <p:blipFill rotWithShape="1">
              <a:blip r:embed="rId3">
                <a:extLst>
                  <a:ext uri="{28A0092B-C50C-407E-A947-70E740481C1C}">
                    <a14:useLocalDpi xmlns:a14="http://schemas.microsoft.com/office/drawing/2010/main" val="0"/>
                  </a:ext>
                </a:extLst>
              </a:blip>
              <a:srcRect l="74947" t="56351" r="706" b="1249"/>
              <a:stretch/>
            </p:blipFill>
            <p:spPr bwMode="auto">
              <a:xfrm>
                <a:off x="4716016" y="1717368"/>
                <a:ext cx="2175272" cy="2003152"/>
              </a:xfrm>
              <a:prstGeom prst="rect">
                <a:avLst/>
              </a:prstGeom>
              <a:noFill/>
              <a:extLst>
                <a:ext uri="{909E8E84-426E-40DD-AFC4-6F175D3DCCD1}">
                  <a14:hiddenFill xmlns:a14="http://schemas.microsoft.com/office/drawing/2010/main">
                    <a:solidFill>
                      <a:srgbClr val="FFFFFF"/>
                    </a:solidFill>
                  </a14:hiddenFill>
                </a:ext>
              </a:extLst>
            </p:spPr>
          </p:pic>
          <p:sp>
            <p:nvSpPr>
              <p:cNvPr id="6" name="橢圓 5"/>
              <p:cNvSpPr/>
              <p:nvPr/>
            </p:nvSpPr>
            <p:spPr>
              <a:xfrm>
                <a:off x="5623644" y="2492896"/>
                <a:ext cx="432048" cy="432048"/>
              </a:xfrm>
              <a:prstGeom prst="ellipse">
                <a:avLst/>
              </a:prstGeom>
              <a:solidFill>
                <a:srgbClr val="FF66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53"/>
                <a:r>
                  <a:rPr lang="en-US" altLang="zh-TW" b="1" i="1" dirty="0">
                    <a:solidFill>
                      <a:prstClr val="white"/>
                    </a:solidFill>
                    <a:effectLst>
                      <a:outerShdw blurRad="38100" dist="38100" dir="2700000" algn="tl">
                        <a:srgbClr val="000000">
                          <a:alpha val="43137"/>
                        </a:srgbClr>
                      </a:outerShdw>
                    </a:effectLst>
                  </a:rPr>
                  <a:t>N</a:t>
                </a:r>
                <a:endParaRPr lang="zh-TW" altLang="en-US" b="1" i="1" dirty="0">
                  <a:solidFill>
                    <a:prstClr val="white"/>
                  </a:solidFill>
                  <a:effectLst>
                    <a:outerShdw blurRad="38100" dist="38100" dir="2700000" algn="tl">
                      <a:srgbClr val="000000">
                        <a:alpha val="43137"/>
                      </a:srgbClr>
                    </a:outerShdw>
                  </a:effectLst>
                </a:endParaRPr>
              </a:p>
            </p:txBody>
          </p:sp>
        </p:grpSp>
        <p:sp>
          <p:nvSpPr>
            <p:cNvPr id="10" name="向下箭號 9"/>
            <p:cNvSpPr/>
            <p:nvPr/>
          </p:nvSpPr>
          <p:spPr>
            <a:xfrm rot="2721509">
              <a:off x="3609423" y="3455062"/>
              <a:ext cx="374164" cy="195644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53"/>
              <a:endParaRPr lang="zh-TW" altLang="en-US">
                <a:solidFill>
                  <a:prstClr val="white"/>
                </a:solidFill>
              </a:endParaRPr>
            </a:p>
          </p:txBody>
        </p:sp>
      </p:grpSp>
      <p:sp>
        <p:nvSpPr>
          <p:cNvPr id="17" name="文字方塊 16"/>
          <p:cNvSpPr txBox="1"/>
          <p:nvPr/>
        </p:nvSpPr>
        <p:spPr>
          <a:xfrm>
            <a:off x="3851921" y="6309321"/>
            <a:ext cx="1523359" cy="341921"/>
          </a:xfrm>
          <a:prstGeom prst="rect">
            <a:avLst/>
          </a:prstGeom>
          <a:noFill/>
        </p:spPr>
        <p:txBody>
          <a:bodyPr wrap="none" lIns="64291" tIns="32146" rIns="64291" bIns="32146" rtlCol="0">
            <a:spAutoFit/>
          </a:bodyPr>
          <a:lstStyle/>
          <a:p>
            <a:pPr defTabSz="914353"/>
            <a:r>
              <a:rPr kumimoji="1" lang="en-US" altLang="zh-TW" dirty="0">
                <a:solidFill>
                  <a:prstClr val="black"/>
                </a:solidFill>
                <a:latin typeface="Calibri"/>
                <a:ea typeface="新細明體" charset="-120"/>
                <a:cs typeface=""/>
              </a:rPr>
              <a:t>CONFIDENTIAL</a:t>
            </a:r>
            <a:endParaRPr kumimoji="1" lang="zh-TW" altLang="en-US" dirty="0">
              <a:solidFill>
                <a:prstClr val="black"/>
              </a:solidFill>
              <a:latin typeface="Calibri"/>
              <a:ea typeface="新細明體" charset="-120"/>
              <a:cs typeface=""/>
            </a:endParaRPr>
          </a:p>
        </p:txBody>
      </p:sp>
      <p:sp>
        <p:nvSpPr>
          <p:cNvPr id="20" name="矩形: 圓角化同側角落 19">
            <a:extLst>
              <a:ext uri="{FF2B5EF4-FFF2-40B4-BE49-F238E27FC236}">
                <a16:creationId xmlns="" xmlns:a16="http://schemas.microsoft.com/office/drawing/2014/main" id="{4953237D-9F91-4C5F-B393-80CF08ADF5AF}"/>
              </a:ext>
            </a:extLst>
          </p:cNvPr>
          <p:cNvSpPr/>
          <p:nvPr/>
        </p:nvSpPr>
        <p:spPr>
          <a:xfrm rot="10800000">
            <a:off x="5167658" y="-10879"/>
            <a:ext cx="1296144" cy="360040"/>
          </a:xfrm>
          <a:prstGeom prst="round2SameRect">
            <a:avLst/>
          </a:prstGeom>
          <a:no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dirty="0"/>
          </a:p>
        </p:txBody>
      </p:sp>
      <p:sp>
        <p:nvSpPr>
          <p:cNvPr id="21" name="文字方塊 20">
            <a:extLst>
              <a:ext uri="{FF2B5EF4-FFF2-40B4-BE49-F238E27FC236}">
                <a16:creationId xmlns="" xmlns:a16="http://schemas.microsoft.com/office/drawing/2014/main" id="{E8C56019-51BA-461D-8CF6-B92B52D4FE85}"/>
              </a:ext>
            </a:extLst>
          </p:cNvPr>
          <p:cNvSpPr txBox="1"/>
          <p:nvPr/>
        </p:nvSpPr>
        <p:spPr>
          <a:xfrm>
            <a:off x="5464833" y="27218"/>
            <a:ext cx="763351" cy="276999"/>
          </a:xfrm>
          <a:prstGeom prst="rect">
            <a:avLst/>
          </a:prstGeom>
          <a:noFill/>
        </p:spPr>
        <p:txBody>
          <a:bodyPr wrap="none" rtlCol="0">
            <a:spAutoFit/>
          </a:bodyPr>
          <a:lstStyle/>
          <a:p>
            <a:r>
              <a:rPr lang="en-US" altLang="zh-TW" sz="1200" dirty="0">
                <a:solidFill>
                  <a:schemeClr val="bg1">
                    <a:lumMod val="75000"/>
                  </a:schemeClr>
                </a:solidFill>
              </a:rPr>
              <a:t>Ongoing</a:t>
            </a:r>
            <a:endParaRPr lang="zh-TW" altLang="en-US" sz="1200" dirty="0">
              <a:solidFill>
                <a:schemeClr val="bg1">
                  <a:lumMod val="75000"/>
                </a:schemeClr>
              </a:solidFill>
            </a:endParaRPr>
          </a:p>
        </p:txBody>
      </p:sp>
      <p:sp>
        <p:nvSpPr>
          <p:cNvPr id="22" name="矩形: 圓角化同側角落 21">
            <a:extLst>
              <a:ext uri="{FF2B5EF4-FFF2-40B4-BE49-F238E27FC236}">
                <a16:creationId xmlns="" xmlns:a16="http://schemas.microsoft.com/office/drawing/2014/main" id="{3C869603-9253-445C-901C-E88BAA377248}"/>
              </a:ext>
            </a:extLst>
          </p:cNvPr>
          <p:cNvSpPr/>
          <p:nvPr/>
        </p:nvSpPr>
        <p:spPr>
          <a:xfrm rot="10800000">
            <a:off x="6518670" y="-10879"/>
            <a:ext cx="1296144" cy="360040"/>
          </a:xfrm>
          <a:prstGeom prst="round2SameRect">
            <a:avLst/>
          </a:prstGeom>
          <a:no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dirty="0"/>
          </a:p>
        </p:txBody>
      </p:sp>
      <p:sp>
        <p:nvSpPr>
          <p:cNvPr id="23" name="文字方塊 22">
            <a:extLst>
              <a:ext uri="{FF2B5EF4-FFF2-40B4-BE49-F238E27FC236}">
                <a16:creationId xmlns="" xmlns:a16="http://schemas.microsoft.com/office/drawing/2014/main" id="{4A46006D-91CD-4B76-A299-5ABCD748DB02}"/>
              </a:ext>
            </a:extLst>
          </p:cNvPr>
          <p:cNvSpPr txBox="1"/>
          <p:nvPr/>
        </p:nvSpPr>
        <p:spPr>
          <a:xfrm>
            <a:off x="6660232" y="-26223"/>
            <a:ext cx="968535" cy="430887"/>
          </a:xfrm>
          <a:prstGeom prst="rect">
            <a:avLst/>
          </a:prstGeom>
          <a:noFill/>
        </p:spPr>
        <p:txBody>
          <a:bodyPr wrap="none" rtlCol="0">
            <a:spAutoFit/>
          </a:bodyPr>
          <a:lstStyle/>
          <a:p>
            <a:pPr algn="ctr"/>
            <a:r>
              <a:rPr lang="en-US" altLang="zh-TW" sz="1100" dirty="0">
                <a:solidFill>
                  <a:schemeClr val="bg1">
                    <a:lumMod val="75000"/>
                  </a:schemeClr>
                </a:solidFill>
                <a:latin typeface="+mj-ea"/>
                <a:cs typeface="Times New Roman" panose="02020603050405020304" pitchFamily="18" charset="0"/>
              </a:rPr>
              <a:t>Under</a:t>
            </a:r>
          </a:p>
          <a:p>
            <a:pPr algn="ctr"/>
            <a:r>
              <a:rPr lang="en-US" altLang="zh-TW" sz="1100" dirty="0">
                <a:solidFill>
                  <a:schemeClr val="bg1">
                    <a:lumMod val="75000"/>
                  </a:schemeClr>
                </a:solidFill>
                <a:latin typeface="+mj-ea"/>
                <a:cs typeface="Times New Roman" panose="02020603050405020304" pitchFamily="18" charset="0"/>
              </a:rPr>
              <a:t>preparation</a:t>
            </a:r>
            <a:endParaRPr lang="zh-TW" altLang="en-US" sz="1100" dirty="0">
              <a:solidFill>
                <a:schemeClr val="bg1">
                  <a:lumMod val="75000"/>
                </a:schemeClr>
              </a:solidFill>
              <a:latin typeface="+mj-ea"/>
              <a:cs typeface="Times New Roman" panose="02020603050405020304" pitchFamily="18" charset="0"/>
            </a:endParaRPr>
          </a:p>
        </p:txBody>
      </p:sp>
      <p:sp>
        <p:nvSpPr>
          <p:cNvPr id="24" name="矩形: 圓角化同側角落 23">
            <a:extLst>
              <a:ext uri="{FF2B5EF4-FFF2-40B4-BE49-F238E27FC236}">
                <a16:creationId xmlns="" xmlns:a16="http://schemas.microsoft.com/office/drawing/2014/main" id="{9A72130F-4E35-446A-99EC-2096747BD6F9}"/>
              </a:ext>
            </a:extLst>
          </p:cNvPr>
          <p:cNvSpPr/>
          <p:nvPr/>
        </p:nvSpPr>
        <p:spPr>
          <a:xfrm rot="10800000">
            <a:off x="7848672" y="-10319"/>
            <a:ext cx="1296144" cy="360040"/>
          </a:xfrm>
          <a:prstGeom prst="round2SameRect">
            <a:avLst/>
          </a:prstGeom>
          <a:solidFill>
            <a:schemeClr val="bg2"/>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dirty="0"/>
          </a:p>
        </p:txBody>
      </p:sp>
      <p:sp>
        <p:nvSpPr>
          <p:cNvPr id="25" name="文字方塊 24">
            <a:extLst>
              <a:ext uri="{FF2B5EF4-FFF2-40B4-BE49-F238E27FC236}">
                <a16:creationId xmlns="" xmlns:a16="http://schemas.microsoft.com/office/drawing/2014/main" id="{B1C2A140-F350-469C-BB4D-C91C799B0508}"/>
              </a:ext>
            </a:extLst>
          </p:cNvPr>
          <p:cNvSpPr txBox="1"/>
          <p:nvPr/>
        </p:nvSpPr>
        <p:spPr>
          <a:xfrm>
            <a:off x="7990081" y="-49725"/>
            <a:ext cx="1072730" cy="430887"/>
          </a:xfrm>
          <a:prstGeom prst="rect">
            <a:avLst/>
          </a:prstGeom>
          <a:noFill/>
        </p:spPr>
        <p:txBody>
          <a:bodyPr wrap="none" rtlCol="0">
            <a:spAutoFit/>
          </a:bodyPr>
          <a:lstStyle/>
          <a:p>
            <a:pPr algn="ctr"/>
            <a:r>
              <a:rPr lang="en-US" altLang="zh-TW" sz="1100" dirty="0">
                <a:latin typeface="+mj-ea"/>
                <a:cs typeface="Times New Roman" panose="02020603050405020304" pitchFamily="18" charset="0"/>
              </a:rPr>
              <a:t>Under </a:t>
            </a:r>
          </a:p>
          <a:p>
            <a:pPr algn="ctr"/>
            <a:r>
              <a:rPr lang="en-US" altLang="zh-TW" sz="1100" dirty="0">
                <a:latin typeface="+mj-ea"/>
                <a:cs typeface="Times New Roman" panose="02020603050405020304" pitchFamily="18" charset="0"/>
              </a:rPr>
              <a:t>development</a:t>
            </a:r>
            <a:endParaRPr lang="zh-TW" altLang="en-US" sz="1100" dirty="0"/>
          </a:p>
        </p:txBody>
      </p:sp>
    </p:spTree>
    <p:extLst>
      <p:ext uri="{BB962C8B-B14F-4D97-AF65-F5344CB8AC3E}">
        <p14:creationId xmlns:p14="http://schemas.microsoft.com/office/powerpoint/2010/main" val="13758506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1000"/>
                                        <p:tgtEl>
                                          <p:spTgt spid="11"/>
                                        </p:tgtEl>
                                      </p:cBhvr>
                                    </p:animEffect>
                                    <p:anim calcmode="lin" valueType="num">
                                      <p:cBhvr>
                                        <p:cTn id="13" dur="1000" fill="hold"/>
                                        <p:tgtEl>
                                          <p:spTgt spid="11"/>
                                        </p:tgtEl>
                                        <p:attrNameLst>
                                          <p:attrName>ppt_x</p:attrName>
                                        </p:attrNameLst>
                                      </p:cBhvr>
                                      <p:tavLst>
                                        <p:tav tm="0">
                                          <p:val>
                                            <p:strVal val="#ppt_x"/>
                                          </p:val>
                                        </p:tav>
                                        <p:tav tm="100000">
                                          <p:val>
                                            <p:strVal val="#ppt_x"/>
                                          </p:val>
                                        </p:tav>
                                      </p:tavLst>
                                    </p:anim>
                                    <p:anim calcmode="lin" valueType="num">
                                      <p:cBhvr>
                                        <p:cTn id="14"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矩形: 圓角化同側角落 18">
            <a:extLst>
              <a:ext uri="{FF2B5EF4-FFF2-40B4-BE49-F238E27FC236}">
                <a16:creationId xmlns="" xmlns:a16="http://schemas.microsoft.com/office/drawing/2014/main" id="{E9456CFD-3486-472E-9EB3-465CCB8242EC}"/>
              </a:ext>
            </a:extLst>
          </p:cNvPr>
          <p:cNvSpPr/>
          <p:nvPr/>
        </p:nvSpPr>
        <p:spPr>
          <a:xfrm rot="10800000">
            <a:off x="5167658" y="-10879"/>
            <a:ext cx="1296144" cy="360040"/>
          </a:xfrm>
          <a:prstGeom prst="round2SameRect">
            <a:avLst/>
          </a:prstGeom>
          <a:solidFill>
            <a:schemeClr val="accent2">
              <a:lumMod val="20000"/>
              <a:lumOff val="80000"/>
            </a:schemeClr>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dirty="0"/>
          </a:p>
        </p:txBody>
      </p:sp>
      <p:sp>
        <p:nvSpPr>
          <p:cNvPr id="20" name="文字方塊 19">
            <a:extLst>
              <a:ext uri="{FF2B5EF4-FFF2-40B4-BE49-F238E27FC236}">
                <a16:creationId xmlns="" xmlns:a16="http://schemas.microsoft.com/office/drawing/2014/main" id="{F1E2F639-355D-49DB-81E6-8B12FA4AF365}"/>
              </a:ext>
            </a:extLst>
          </p:cNvPr>
          <p:cNvSpPr txBox="1"/>
          <p:nvPr/>
        </p:nvSpPr>
        <p:spPr>
          <a:xfrm>
            <a:off x="5368456" y="27218"/>
            <a:ext cx="763351" cy="276999"/>
          </a:xfrm>
          <a:prstGeom prst="rect">
            <a:avLst/>
          </a:prstGeom>
          <a:noFill/>
        </p:spPr>
        <p:txBody>
          <a:bodyPr wrap="none" rtlCol="0">
            <a:spAutoFit/>
          </a:bodyPr>
          <a:lstStyle/>
          <a:p>
            <a:r>
              <a:rPr lang="en-US" altLang="zh-TW" sz="1200" dirty="0"/>
              <a:t>Ongoing</a:t>
            </a:r>
            <a:endParaRPr lang="zh-TW" altLang="en-US" sz="1200" dirty="0"/>
          </a:p>
        </p:txBody>
      </p:sp>
      <p:sp>
        <p:nvSpPr>
          <p:cNvPr id="21" name="矩形: 圓角化同側角落 20">
            <a:extLst>
              <a:ext uri="{FF2B5EF4-FFF2-40B4-BE49-F238E27FC236}">
                <a16:creationId xmlns="" xmlns:a16="http://schemas.microsoft.com/office/drawing/2014/main" id="{7FD6E537-5DF3-4F93-966F-F1B7D9E35789}"/>
              </a:ext>
            </a:extLst>
          </p:cNvPr>
          <p:cNvSpPr/>
          <p:nvPr/>
        </p:nvSpPr>
        <p:spPr>
          <a:xfrm rot="10800000">
            <a:off x="6518670" y="-10879"/>
            <a:ext cx="1296144" cy="360040"/>
          </a:xfrm>
          <a:prstGeom prst="round2SameRect">
            <a:avLst/>
          </a:prstGeom>
          <a:no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dirty="0"/>
          </a:p>
        </p:txBody>
      </p:sp>
      <p:sp>
        <p:nvSpPr>
          <p:cNvPr id="22" name="文字方塊 21">
            <a:extLst>
              <a:ext uri="{FF2B5EF4-FFF2-40B4-BE49-F238E27FC236}">
                <a16:creationId xmlns="" xmlns:a16="http://schemas.microsoft.com/office/drawing/2014/main" id="{6271693C-87D6-4093-87DE-3325C7E9CD43}"/>
              </a:ext>
            </a:extLst>
          </p:cNvPr>
          <p:cNvSpPr txBox="1"/>
          <p:nvPr/>
        </p:nvSpPr>
        <p:spPr>
          <a:xfrm>
            <a:off x="6660232" y="-26223"/>
            <a:ext cx="968535" cy="430887"/>
          </a:xfrm>
          <a:prstGeom prst="rect">
            <a:avLst/>
          </a:prstGeom>
          <a:noFill/>
        </p:spPr>
        <p:txBody>
          <a:bodyPr wrap="none" rtlCol="0">
            <a:spAutoFit/>
          </a:bodyPr>
          <a:lstStyle/>
          <a:p>
            <a:pPr algn="ctr"/>
            <a:r>
              <a:rPr lang="en-US" altLang="zh-TW" sz="1100" dirty="0">
                <a:solidFill>
                  <a:schemeClr val="bg1">
                    <a:lumMod val="75000"/>
                  </a:schemeClr>
                </a:solidFill>
                <a:latin typeface="+mj-ea"/>
                <a:cs typeface="Times New Roman" panose="02020603050405020304" pitchFamily="18" charset="0"/>
              </a:rPr>
              <a:t>Under</a:t>
            </a:r>
          </a:p>
          <a:p>
            <a:pPr algn="ctr"/>
            <a:r>
              <a:rPr lang="en-US" altLang="zh-TW" sz="1100" dirty="0">
                <a:solidFill>
                  <a:schemeClr val="bg1">
                    <a:lumMod val="75000"/>
                  </a:schemeClr>
                </a:solidFill>
                <a:latin typeface="+mj-ea"/>
                <a:cs typeface="Times New Roman" panose="02020603050405020304" pitchFamily="18" charset="0"/>
              </a:rPr>
              <a:t>preparation</a:t>
            </a:r>
            <a:endParaRPr lang="zh-TW" altLang="en-US" sz="1100" dirty="0">
              <a:solidFill>
                <a:schemeClr val="bg1">
                  <a:lumMod val="75000"/>
                </a:schemeClr>
              </a:solidFill>
              <a:latin typeface="+mj-ea"/>
              <a:cs typeface="Times New Roman" panose="02020603050405020304" pitchFamily="18" charset="0"/>
            </a:endParaRPr>
          </a:p>
        </p:txBody>
      </p:sp>
      <p:sp>
        <p:nvSpPr>
          <p:cNvPr id="23" name="矩形: 圓角化同側角落 22">
            <a:extLst>
              <a:ext uri="{FF2B5EF4-FFF2-40B4-BE49-F238E27FC236}">
                <a16:creationId xmlns="" xmlns:a16="http://schemas.microsoft.com/office/drawing/2014/main" id="{9CAB3891-5869-42A0-A4C0-93DD507B43CD}"/>
              </a:ext>
            </a:extLst>
          </p:cNvPr>
          <p:cNvSpPr/>
          <p:nvPr/>
        </p:nvSpPr>
        <p:spPr>
          <a:xfrm rot="10800000">
            <a:off x="7848672" y="-10319"/>
            <a:ext cx="1296144" cy="360040"/>
          </a:xfrm>
          <a:prstGeom prst="round2SameRect">
            <a:avLst/>
          </a:prstGeom>
          <a:no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dirty="0"/>
          </a:p>
        </p:txBody>
      </p:sp>
      <p:sp>
        <p:nvSpPr>
          <p:cNvPr id="24" name="文字方塊 23">
            <a:extLst>
              <a:ext uri="{FF2B5EF4-FFF2-40B4-BE49-F238E27FC236}">
                <a16:creationId xmlns="" xmlns:a16="http://schemas.microsoft.com/office/drawing/2014/main" id="{8264B984-CFC9-4D53-9C64-0C49CE4EB88F}"/>
              </a:ext>
            </a:extLst>
          </p:cNvPr>
          <p:cNvSpPr txBox="1"/>
          <p:nvPr/>
        </p:nvSpPr>
        <p:spPr>
          <a:xfrm>
            <a:off x="7990081" y="-49725"/>
            <a:ext cx="1072730" cy="430887"/>
          </a:xfrm>
          <a:prstGeom prst="rect">
            <a:avLst/>
          </a:prstGeom>
          <a:noFill/>
        </p:spPr>
        <p:txBody>
          <a:bodyPr wrap="none" rtlCol="0">
            <a:spAutoFit/>
          </a:bodyPr>
          <a:lstStyle/>
          <a:p>
            <a:pPr algn="ctr"/>
            <a:r>
              <a:rPr lang="en-US" altLang="zh-TW" sz="1100" dirty="0">
                <a:solidFill>
                  <a:schemeClr val="bg1">
                    <a:lumMod val="75000"/>
                  </a:schemeClr>
                </a:solidFill>
                <a:latin typeface="+mj-ea"/>
                <a:cs typeface="Times New Roman" panose="02020603050405020304" pitchFamily="18" charset="0"/>
              </a:rPr>
              <a:t>Under </a:t>
            </a:r>
          </a:p>
          <a:p>
            <a:pPr algn="ctr"/>
            <a:r>
              <a:rPr lang="en-US" altLang="zh-TW" sz="1100" dirty="0">
                <a:solidFill>
                  <a:schemeClr val="bg1">
                    <a:lumMod val="75000"/>
                  </a:schemeClr>
                </a:solidFill>
                <a:latin typeface="+mj-ea"/>
                <a:cs typeface="Times New Roman" panose="02020603050405020304" pitchFamily="18" charset="0"/>
              </a:rPr>
              <a:t>development</a:t>
            </a:r>
            <a:endParaRPr lang="zh-TW" altLang="en-US" sz="1100" dirty="0">
              <a:solidFill>
                <a:schemeClr val="bg1">
                  <a:lumMod val="75000"/>
                </a:schemeClr>
              </a:solidFill>
            </a:endParaRPr>
          </a:p>
        </p:txBody>
      </p:sp>
      <p:sp>
        <p:nvSpPr>
          <p:cNvPr id="14" name="Text Placeholder 3"/>
          <p:cNvSpPr txBox="1">
            <a:spLocks/>
          </p:cNvSpPr>
          <p:nvPr/>
        </p:nvSpPr>
        <p:spPr>
          <a:xfrm>
            <a:off x="4097273" y="1340768"/>
            <a:ext cx="4320480" cy="3876664"/>
          </a:xfrm>
          <a:prstGeom prst="rect">
            <a:avLst/>
          </a:prstGeom>
        </p:spPr>
        <p:txBody>
          <a:bodyPr vert="horz" lIns="91440" tIns="45720" rIns="91440" bIns="45720" rtlCol="0" anchor="b">
            <a:normAutofit/>
          </a:bodyPr>
          <a:lstStyle>
            <a:lvl1pPr marL="0" indent="0" algn="l" defTabSz="914400" rtl="0" eaLnBrk="1" latinLnBrk="0" hangingPunct="1">
              <a:lnSpc>
                <a:spcPct val="80000"/>
              </a:lnSpc>
              <a:spcBef>
                <a:spcPts val="1617"/>
              </a:spcBef>
              <a:buClrTx/>
              <a:buSzTx/>
              <a:buFontTx/>
              <a:buNone/>
              <a:defRPr sz="3797" kern="1200" cap="all">
                <a:solidFill>
                  <a:srgbClr val="A6AAA9"/>
                </a:solidFill>
                <a:latin typeface="Calibri" pitchFamily="34" charset="0"/>
                <a:ea typeface="Calibri" pitchFamily="34" charset="0"/>
                <a:cs typeface="Calibri" pitchFamily="34" charset="0"/>
                <a:sym typeface="DIN Alternate"/>
              </a:defRPr>
            </a:lvl1pPr>
            <a:lvl2pPr marL="0" indent="160688" algn="l" defTabSz="914400" rtl="0" eaLnBrk="1" latinLnBrk="0" hangingPunct="1">
              <a:lnSpc>
                <a:spcPct val="80000"/>
              </a:lnSpc>
              <a:spcBef>
                <a:spcPts val="1617"/>
              </a:spcBef>
              <a:buClrTx/>
              <a:buSzTx/>
              <a:buFontTx/>
              <a:buNone/>
              <a:defRPr sz="3797" kern="1200" cap="all">
                <a:solidFill>
                  <a:srgbClr val="A6AAA9"/>
                </a:solidFill>
                <a:latin typeface="Calibri" pitchFamily="34" charset="0"/>
                <a:ea typeface="Calibri" pitchFamily="34" charset="0"/>
                <a:cs typeface="Calibri" pitchFamily="34" charset="0"/>
                <a:sym typeface="DIN Alternate"/>
              </a:defRPr>
            </a:lvl2pPr>
            <a:lvl3pPr marL="0" indent="321374" algn="l" defTabSz="914400" rtl="0" eaLnBrk="1" latinLnBrk="0" hangingPunct="1">
              <a:lnSpc>
                <a:spcPct val="80000"/>
              </a:lnSpc>
              <a:spcBef>
                <a:spcPts val="1617"/>
              </a:spcBef>
              <a:buClrTx/>
              <a:buSzTx/>
              <a:buFontTx/>
              <a:buNone/>
              <a:defRPr sz="3797" kern="1200" cap="all">
                <a:solidFill>
                  <a:srgbClr val="A6AAA9"/>
                </a:solidFill>
                <a:latin typeface="Calibri" pitchFamily="34" charset="0"/>
                <a:ea typeface="Calibri" pitchFamily="34" charset="0"/>
                <a:cs typeface="Calibri" pitchFamily="34" charset="0"/>
                <a:sym typeface="DIN Alternate"/>
              </a:defRPr>
            </a:lvl3pPr>
            <a:lvl4pPr marL="0" indent="482062" algn="l" defTabSz="914400" rtl="0" eaLnBrk="1" latinLnBrk="0" hangingPunct="1">
              <a:lnSpc>
                <a:spcPct val="80000"/>
              </a:lnSpc>
              <a:spcBef>
                <a:spcPts val="1617"/>
              </a:spcBef>
              <a:buClrTx/>
              <a:buSzTx/>
              <a:buFontTx/>
              <a:buNone/>
              <a:defRPr sz="3797" kern="1200" cap="all">
                <a:solidFill>
                  <a:srgbClr val="A6AAA9"/>
                </a:solidFill>
                <a:latin typeface="Calibri" pitchFamily="34" charset="0"/>
                <a:ea typeface="Calibri" pitchFamily="34" charset="0"/>
                <a:cs typeface="Calibri" pitchFamily="34" charset="0"/>
                <a:sym typeface="DIN Alternate"/>
              </a:defRPr>
            </a:lvl4pPr>
            <a:lvl5pPr marL="0" indent="642750" algn="l" defTabSz="914400" rtl="0" eaLnBrk="1" latinLnBrk="0" hangingPunct="1">
              <a:lnSpc>
                <a:spcPct val="80000"/>
              </a:lnSpc>
              <a:spcBef>
                <a:spcPts val="1617"/>
              </a:spcBef>
              <a:buClrTx/>
              <a:buSzTx/>
              <a:buFontTx/>
              <a:buNone/>
              <a:defRPr sz="3797" kern="1200" cap="all">
                <a:solidFill>
                  <a:srgbClr val="A6AAA9"/>
                </a:solidFill>
                <a:latin typeface="Calibri" pitchFamily="34" charset="0"/>
                <a:ea typeface="Calibri" pitchFamily="34" charset="0"/>
                <a:cs typeface="Calibri" pitchFamily="34" charset="0"/>
                <a:sym typeface="DIN Alternate"/>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342900" indent="-342900">
              <a:lnSpc>
                <a:spcPct val="120000"/>
              </a:lnSpc>
              <a:spcBef>
                <a:spcPts val="0"/>
              </a:spcBef>
              <a:buAutoNum type="alphaUcPeriod"/>
            </a:pPr>
            <a:r>
              <a:rPr lang="zh-TW" altLang="en-US" sz="1600" b="1" dirty="0" smtClean="0">
                <a:solidFill>
                  <a:schemeClr val="tx1">
                    <a:lumMod val="50000"/>
                    <a:lumOff val="50000"/>
                  </a:schemeClr>
                </a:solidFill>
                <a:latin typeface="Microsoft JhengHei" charset="-120"/>
                <a:ea typeface="Microsoft JhengHei" charset="-120"/>
                <a:cs typeface="Microsoft JhengHei" charset="-120"/>
              </a:rPr>
              <a:t>預防落髮 加速生髮系列</a:t>
            </a:r>
            <a:endParaRPr lang="en-US" altLang="zh-TW" sz="1600" b="1" dirty="0" smtClean="0">
              <a:solidFill>
                <a:schemeClr val="tx1">
                  <a:lumMod val="50000"/>
                  <a:lumOff val="50000"/>
                </a:schemeClr>
              </a:solidFill>
              <a:latin typeface="Microsoft JhengHei" charset="-120"/>
              <a:ea typeface="Microsoft JhengHei" charset="-120"/>
              <a:cs typeface="Microsoft JhengHei" charset="-120"/>
            </a:endParaRPr>
          </a:p>
          <a:p>
            <a:pPr marL="342900" indent="-342900">
              <a:lnSpc>
                <a:spcPct val="120000"/>
              </a:lnSpc>
              <a:spcBef>
                <a:spcPts val="0"/>
              </a:spcBef>
              <a:buAutoNum type="alphaUcPeriod"/>
            </a:pPr>
            <a:r>
              <a:rPr lang="zh-TW" altLang="en-US" sz="1600" b="1" dirty="0" smtClean="0">
                <a:solidFill>
                  <a:schemeClr val="tx1">
                    <a:lumMod val="50000"/>
                    <a:lumOff val="50000"/>
                  </a:schemeClr>
                </a:solidFill>
                <a:latin typeface="Microsoft JhengHei" charset="-120"/>
                <a:ea typeface="Microsoft JhengHei" charset="-120"/>
                <a:cs typeface="Microsoft JhengHei" charset="-120"/>
              </a:rPr>
              <a:t>慢性搔癢系列</a:t>
            </a:r>
            <a:endParaRPr lang="en-US" altLang="zh-TW" sz="1600" b="1" dirty="0" smtClean="0">
              <a:solidFill>
                <a:schemeClr val="tx1">
                  <a:lumMod val="50000"/>
                  <a:lumOff val="50000"/>
                </a:schemeClr>
              </a:solidFill>
              <a:latin typeface="Microsoft JhengHei" charset="-120"/>
              <a:ea typeface="Microsoft JhengHei" charset="-120"/>
              <a:cs typeface="Microsoft JhengHei" charset="-120"/>
            </a:endParaRPr>
          </a:p>
          <a:p>
            <a:pPr marL="342900" indent="-342900">
              <a:lnSpc>
                <a:spcPct val="120000"/>
              </a:lnSpc>
              <a:spcBef>
                <a:spcPts val="0"/>
              </a:spcBef>
              <a:buAutoNum type="alphaUcPeriod"/>
            </a:pPr>
            <a:r>
              <a:rPr lang="zh-TW" altLang="en-US" sz="1600" b="1" dirty="0" smtClean="0">
                <a:solidFill>
                  <a:schemeClr val="tx1">
                    <a:lumMod val="50000"/>
                    <a:lumOff val="50000"/>
                  </a:schemeClr>
                </a:solidFill>
                <a:latin typeface="Microsoft JhengHei" charset="-120"/>
                <a:ea typeface="Microsoft JhengHei" charset="-120"/>
                <a:cs typeface="Microsoft JhengHei" charset="-120"/>
              </a:rPr>
              <a:t>逆齡美學系列 </a:t>
            </a:r>
            <a:r>
              <a:rPr lang="en-US" altLang="zh-TW" sz="1600" b="1" dirty="0" smtClean="0">
                <a:solidFill>
                  <a:schemeClr val="tx1">
                    <a:lumMod val="50000"/>
                    <a:lumOff val="50000"/>
                  </a:schemeClr>
                </a:solidFill>
                <a:latin typeface="Microsoft JhengHei" charset="-120"/>
                <a:ea typeface="Microsoft JhengHei" charset="-120"/>
                <a:cs typeface="Microsoft JhengHei" charset="-120"/>
              </a:rPr>
              <a:t>(Bid</a:t>
            </a:r>
            <a:r>
              <a:rPr lang="zh-TW" altLang="en-US" sz="1600" b="1" dirty="0" smtClean="0">
                <a:solidFill>
                  <a:schemeClr val="tx1">
                    <a:lumMod val="50000"/>
                    <a:lumOff val="50000"/>
                  </a:schemeClr>
                </a:solidFill>
                <a:latin typeface="Microsoft JhengHei" charset="-120"/>
                <a:ea typeface="Microsoft JhengHei" charset="-120"/>
                <a:cs typeface="Microsoft JhengHei" charset="-120"/>
              </a:rPr>
              <a:t>醫美新技術</a:t>
            </a:r>
            <a:r>
              <a:rPr lang="en-US" altLang="zh-TW" sz="1600" b="1" dirty="0" smtClean="0">
                <a:solidFill>
                  <a:schemeClr val="tx1">
                    <a:lumMod val="50000"/>
                    <a:lumOff val="50000"/>
                  </a:schemeClr>
                </a:solidFill>
                <a:latin typeface="Microsoft JhengHei" charset="-120"/>
                <a:ea typeface="Microsoft JhengHei" charset="-120"/>
                <a:cs typeface="Microsoft JhengHei" charset="-120"/>
              </a:rPr>
              <a:t>)</a:t>
            </a:r>
            <a:r>
              <a:rPr lang="zh-TW" altLang="en-US" sz="1600" b="1" dirty="0" smtClean="0">
                <a:solidFill>
                  <a:schemeClr val="tx1">
                    <a:lumMod val="50000"/>
                    <a:lumOff val="50000"/>
                  </a:schemeClr>
                </a:solidFill>
                <a:latin typeface="Microsoft JhengHei" charset="-120"/>
                <a:ea typeface="Microsoft JhengHei" charset="-120"/>
                <a:cs typeface="Microsoft JhengHei" charset="-120"/>
              </a:rPr>
              <a:t> </a:t>
            </a:r>
            <a:endParaRPr lang="zh-TW" altLang="en-US" sz="1600" b="1" dirty="0">
              <a:solidFill>
                <a:schemeClr val="tx1">
                  <a:lumMod val="50000"/>
                  <a:lumOff val="50000"/>
                </a:schemeClr>
              </a:solidFill>
              <a:latin typeface="Microsoft JhengHei" charset="-120"/>
              <a:ea typeface="Microsoft JhengHei" charset="-120"/>
              <a:cs typeface="Microsoft JhengHei" charset="-120"/>
            </a:endParaRPr>
          </a:p>
        </p:txBody>
      </p:sp>
      <p:pic>
        <p:nvPicPr>
          <p:cNvPr id="17" name="圖片 16">
            <a:extLst>
              <a:ext uri="{FF2B5EF4-FFF2-40B4-BE49-F238E27FC236}">
                <a16:creationId xmlns="" xmlns:a16="http://schemas.microsoft.com/office/drawing/2014/main" id="{561B7CD5-1DD8-4CE7-B0E5-5CFBE895068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26713" y="2931090"/>
            <a:ext cx="1787395" cy="2754214"/>
          </a:xfrm>
          <a:prstGeom prst="rect">
            <a:avLst/>
          </a:prstGeom>
        </p:spPr>
      </p:pic>
      <p:pic>
        <p:nvPicPr>
          <p:cNvPr id="18" name="圖片 17">
            <a:extLst>
              <a:ext uri="{FF2B5EF4-FFF2-40B4-BE49-F238E27FC236}">
                <a16:creationId xmlns="" xmlns:a16="http://schemas.microsoft.com/office/drawing/2014/main" id="{D146D391-3916-485A-B812-CCB8F85CA88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844657" y="2424329"/>
            <a:ext cx="2274692" cy="3423604"/>
          </a:xfrm>
          <a:prstGeom prst="rect">
            <a:avLst/>
          </a:prstGeom>
        </p:spPr>
      </p:pic>
      <p:sp>
        <p:nvSpPr>
          <p:cNvPr id="2" name="矩形 1"/>
          <p:cNvSpPr/>
          <p:nvPr/>
        </p:nvSpPr>
        <p:spPr>
          <a:xfrm>
            <a:off x="4097273" y="2965786"/>
            <a:ext cx="3504486" cy="1274195"/>
          </a:xfrm>
          <a:prstGeom prst="rect">
            <a:avLst/>
          </a:prstGeom>
        </p:spPr>
        <p:txBody>
          <a:bodyPr wrap="none">
            <a:spAutoFit/>
          </a:bodyPr>
          <a:lstStyle/>
          <a:p>
            <a:pPr>
              <a:lnSpc>
                <a:spcPct val="120000"/>
              </a:lnSpc>
              <a:spcBef>
                <a:spcPts val="0"/>
              </a:spcBef>
            </a:pPr>
            <a:r>
              <a:rPr kumimoji="1" lang="zh-TW" altLang="en-US" sz="3600" b="1" dirty="0">
                <a:solidFill>
                  <a:srgbClr val="0070C0"/>
                </a:solidFill>
                <a:latin typeface="微軟正黑體" pitchFamily="34" charset="-120"/>
                <a:cs typeface="Abadi MT Condensed Extra Bold" charset="0"/>
              </a:rPr>
              <a:t>醫美事業</a:t>
            </a:r>
            <a:r>
              <a:rPr kumimoji="1" lang="zh-TW" altLang="en-US" sz="3600" b="1" dirty="0" smtClean="0">
                <a:solidFill>
                  <a:srgbClr val="0070C0"/>
                </a:solidFill>
                <a:latin typeface="微軟正黑體" pitchFamily="34" charset="-120"/>
                <a:cs typeface="Abadi MT Condensed Extra Bold" charset="0"/>
              </a:rPr>
              <a:t>部門</a:t>
            </a:r>
            <a:endParaRPr kumimoji="1" lang="en-US" altLang="zh-TW" sz="3600" b="1" dirty="0" smtClean="0">
              <a:solidFill>
                <a:srgbClr val="0070C0"/>
              </a:solidFill>
              <a:latin typeface="微軟正黑體" pitchFamily="34" charset="-120"/>
              <a:cs typeface="Abadi MT Condensed Extra Bold" charset="0"/>
            </a:endParaRPr>
          </a:p>
          <a:p>
            <a:pPr>
              <a:lnSpc>
                <a:spcPct val="120000"/>
              </a:lnSpc>
              <a:spcBef>
                <a:spcPts val="0"/>
              </a:spcBef>
            </a:pPr>
            <a:r>
              <a:rPr kumimoji="1" lang="zh-TW" altLang="en-US" sz="2800" b="1" dirty="0" smtClean="0">
                <a:solidFill>
                  <a:srgbClr val="0070C0"/>
                </a:solidFill>
                <a:latin typeface="微軟正黑體" pitchFamily="34" charset="-120"/>
                <a:cs typeface="Abadi MT Condensed Extra Bold" charset="0"/>
              </a:rPr>
              <a:t>改良性 </a:t>
            </a:r>
            <a:r>
              <a:rPr kumimoji="1" lang="en-US" altLang="zh-TW" sz="2800" b="1" dirty="0" smtClean="0">
                <a:solidFill>
                  <a:srgbClr val="0070C0"/>
                </a:solidFill>
                <a:latin typeface="微軟正黑體" pitchFamily="34" charset="-120"/>
                <a:cs typeface="Abadi MT Condensed Extra Bold" charset="0"/>
              </a:rPr>
              <a:t>+</a:t>
            </a:r>
            <a:r>
              <a:rPr kumimoji="1" lang="zh-TW" altLang="en-US" sz="2800" b="1" dirty="0" smtClean="0">
                <a:solidFill>
                  <a:srgbClr val="0070C0"/>
                </a:solidFill>
                <a:latin typeface="微軟正黑體" pitchFamily="34" charset="-120"/>
                <a:cs typeface="Abadi MT Condensed Extra Bold" charset="0"/>
              </a:rPr>
              <a:t> 突破性產品</a:t>
            </a:r>
            <a:endParaRPr kumimoji="1" lang="zh-TW" altLang="en-US" sz="2800" b="1" dirty="0">
              <a:solidFill>
                <a:srgbClr val="0070C0"/>
              </a:solidFill>
              <a:latin typeface="微軟正黑體" pitchFamily="34" charset="-120"/>
              <a:cs typeface="Abadi MT Condensed Extra Bold" charset="0"/>
            </a:endParaRPr>
          </a:p>
        </p:txBody>
      </p:sp>
    </p:spTree>
    <p:extLst>
      <p:ext uri="{BB962C8B-B14F-4D97-AF65-F5344CB8AC3E}">
        <p14:creationId xmlns:p14="http://schemas.microsoft.com/office/powerpoint/2010/main" val="1998196522"/>
      </p:ext>
    </p:extLst>
  </p:cSld>
  <p:clrMapOvr>
    <a:masterClrMapping/>
  </p:clrMapOvr>
  <p:transition spd="med"/>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矩形: 圓角化同側角落 22">
            <a:extLst>
              <a:ext uri="{FF2B5EF4-FFF2-40B4-BE49-F238E27FC236}">
                <a16:creationId xmlns="" xmlns:a16="http://schemas.microsoft.com/office/drawing/2014/main" id="{535BD58C-1453-4902-B34D-169709F0BD6F}"/>
              </a:ext>
            </a:extLst>
          </p:cNvPr>
          <p:cNvSpPr/>
          <p:nvPr/>
        </p:nvSpPr>
        <p:spPr>
          <a:xfrm rot="10800000">
            <a:off x="5167658" y="-10879"/>
            <a:ext cx="1296144" cy="360040"/>
          </a:xfrm>
          <a:prstGeom prst="round2SameRect">
            <a:avLst/>
          </a:prstGeom>
          <a:no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dirty="0"/>
          </a:p>
        </p:txBody>
      </p:sp>
      <p:sp>
        <p:nvSpPr>
          <p:cNvPr id="24" name="文字方塊 23">
            <a:extLst>
              <a:ext uri="{FF2B5EF4-FFF2-40B4-BE49-F238E27FC236}">
                <a16:creationId xmlns="" xmlns:a16="http://schemas.microsoft.com/office/drawing/2014/main" id="{BDD9DC55-BD7E-4D0D-A373-D9AC01630960}"/>
              </a:ext>
            </a:extLst>
          </p:cNvPr>
          <p:cNvSpPr txBox="1"/>
          <p:nvPr/>
        </p:nvSpPr>
        <p:spPr>
          <a:xfrm>
            <a:off x="5464833" y="27218"/>
            <a:ext cx="763351" cy="276999"/>
          </a:xfrm>
          <a:prstGeom prst="rect">
            <a:avLst/>
          </a:prstGeom>
          <a:noFill/>
        </p:spPr>
        <p:txBody>
          <a:bodyPr wrap="none" rtlCol="0">
            <a:spAutoFit/>
          </a:bodyPr>
          <a:lstStyle/>
          <a:p>
            <a:r>
              <a:rPr lang="en-US" altLang="zh-TW" sz="1200" dirty="0">
                <a:solidFill>
                  <a:schemeClr val="bg1">
                    <a:lumMod val="75000"/>
                  </a:schemeClr>
                </a:solidFill>
              </a:rPr>
              <a:t>Ongoing</a:t>
            </a:r>
            <a:endParaRPr lang="zh-TW" altLang="en-US" sz="1200" dirty="0">
              <a:solidFill>
                <a:schemeClr val="bg1">
                  <a:lumMod val="75000"/>
                </a:schemeClr>
              </a:solidFill>
            </a:endParaRPr>
          </a:p>
        </p:txBody>
      </p:sp>
      <p:sp>
        <p:nvSpPr>
          <p:cNvPr id="25" name="矩形: 圓角化同側角落 24">
            <a:extLst>
              <a:ext uri="{FF2B5EF4-FFF2-40B4-BE49-F238E27FC236}">
                <a16:creationId xmlns="" xmlns:a16="http://schemas.microsoft.com/office/drawing/2014/main" id="{EAA53E5E-4710-427C-A4D4-70E4FC942508}"/>
              </a:ext>
            </a:extLst>
          </p:cNvPr>
          <p:cNvSpPr/>
          <p:nvPr/>
        </p:nvSpPr>
        <p:spPr>
          <a:xfrm rot="10800000">
            <a:off x="6518670" y="-10879"/>
            <a:ext cx="1296144" cy="360040"/>
          </a:xfrm>
          <a:prstGeom prst="round2SameRect">
            <a:avLst/>
          </a:prstGeom>
          <a:solidFill>
            <a:schemeClr val="accent1">
              <a:lumMod val="20000"/>
              <a:lumOff val="80000"/>
            </a:schemeClr>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dirty="0"/>
          </a:p>
        </p:txBody>
      </p:sp>
      <p:sp>
        <p:nvSpPr>
          <p:cNvPr id="26" name="文字方塊 25">
            <a:extLst>
              <a:ext uri="{FF2B5EF4-FFF2-40B4-BE49-F238E27FC236}">
                <a16:creationId xmlns="" xmlns:a16="http://schemas.microsoft.com/office/drawing/2014/main" id="{11049A89-5CC8-448D-BB81-E6196ED368E8}"/>
              </a:ext>
            </a:extLst>
          </p:cNvPr>
          <p:cNvSpPr txBox="1"/>
          <p:nvPr/>
        </p:nvSpPr>
        <p:spPr>
          <a:xfrm>
            <a:off x="6660232" y="-26223"/>
            <a:ext cx="968535" cy="430887"/>
          </a:xfrm>
          <a:prstGeom prst="rect">
            <a:avLst/>
          </a:prstGeom>
          <a:noFill/>
        </p:spPr>
        <p:txBody>
          <a:bodyPr wrap="none" rtlCol="0">
            <a:spAutoFit/>
          </a:bodyPr>
          <a:lstStyle/>
          <a:p>
            <a:pPr algn="ctr"/>
            <a:r>
              <a:rPr lang="en-US" altLang="zh-TW" sz="1100" dirty="0">
                <a:latin typeface="+mj-ea"/>
                <a:cs typeface="Times New Roman" panose="02020603050405020304" pitchFamily="18" charset="0"/>
              </a:rPr>
              <a:t>Under</a:t>
            </a:r>
          </a:p>
          <a:p>
            <a:pPr algn="ctr"/>
            <a:r>
              <a:rPr lang="en-US" altLang="zh-TW" sz="1100" dirty="0">
                <a:latin typeface="+mj-ea"/>
                <a:cs typeface="Times New Roman" panose="02020603050405020304" pitchFamily="18" charset="0"/>
              </a:rPr>
              <a:t>preparation</a:t>
            </a:r>
            <a:endParaRPr lang="zh-TW" altLang="en-US" sz="1100" dirty="0">
              <a:latin typeface="+mj-ea"/>
              <a:cs typeface="Times New Roman" panose="02020603050405020304" pitchFamily="18" charset="0"/>
            </a:endParaRPr>
          </a:p>
        </p:txBody>
      </p:sp>
      <p:sp>
        <p:nvSpPr>
          <p:cNvPr id="27" name="矩形: 圓角化同側角落 26">
            <a:extLst>
              <a:ext uri="{FF2B5EF4-FFF2-40B4-BE49-F238E27FC236}">
                <a16:creationId xmlns="" xmlns:a16="http://schemas.microsoft.com/office/drawing/2014/main" id="{A00325C3-1630-4DA6-B747-0239627016FB}"/>
              </a:ext>
            </a:extLst>
          </p:cNvPr>
          <p:cNvSpPr/>
          <p:nvPr/>
        </p:nvSpPr>
        <p:spPr>
          <a:xfrm rot="10800000">
            <a:off x="7848672" y="-10319"/>
            <a:ext cx="1296144" cy="360040"/>
          </a:xfrm>
          <a:prstGeom prst="round2SameRect">
            <a:avLst/>
          </a:prstGeom>
          <a:no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dirty="0"/>
          </a:p>
        </p:txBody>
      </p:sp>
      <p:sp>
        <p:nvSpPr>
          <p:cNvPr id="28" name="文字方塊 27">
            <a:extLst>
              <a:ext uri="{FF2B5EF4-FFF2-40B4-BE49-F238E27FC236}">
                <a16:creationId xmlns="" xmlns:a16="http://schemas.microsoft.com/office/drawing/2014/main" id="{7A732752-7856-4AE1-9658-125D336BEA2A}"/>
              </a:ext>
            </a:extLst>
          </p:cNvPr>
          <p:cNvSpPr txBox="1"/>
          <p:nvPr/>
        </p:nvSpPr>
        <p:spPr>
          <a:xfrm>
            <a:off x="7990081" y="-49725"/>
            <a:ext cx="1072730" cy="430887"/>
          </a:xfrm>
          <a:prstGeom prst="rect">
            <a:avLst/>
          </a:prstGeom>
          <a:noFill/>
        </p:spPr>
        <p:txBody>
          <a:bodyPr wrap="none" rtlCol="0">
            <a:spAutoFit/>
          </a:bodyPr>
          <a:lstStyle/>
          <a:p>
            <a:pPr algn="ctr"/>
            <a:r>
              <a:rPr lang="en-US" altLang="zh-TW" sz="1100" dirty="0">
                <a:solidFill>
                  <a:schemeClr val="bg1">
                    <a:lumMod val="75000"/>
                  </a:schemeClr>
                </a:solidFill>
                <a:latin typeface="+mj-ea"/>
                <a:cs typeface="Times New Roman" panose="02020603050405020304" pitchFamily="18" charset="0"/>
              </a:rPr>
              <a:t>Under </a:t>
            </a:r>
          </a:p>
          <a:p>
            <a:pPr algn="ctr"/>
            <a:r>
              <a:rPr lang="en-US" altLang="zh-TW" sz="1100" dirty="0">
                <a:solidFill>
                  <a:schemeClr val="bg1">
                    <a:lumMod val="75000"/>
                  </a:schemeClr>
                </a:solidFill>
                <a:latin typeface="+mj-ea"/>
                <a:cs typeface="Times New Roman" panose="02020603050405020304" pitchFamily="18" charset="0"/>
              </a:rPr>
              <a:t>development</a:t>
            </a:r>
            <a:endParaRPr lang="zh-TW" altLang="en-US" sz="1100" dirty="0">
              <a:solidFill>
                <a:schemeClr val="bg1">
                  <a:lumMod val="75000"/>
                </a:schemeClr>
              </a:solidFill>
            </a:endParaRPr>
          </a:p>
        </p:txBody>
      </p:sp>
      <p:pic>
        <p:nvPicPr>
          <p:cNvPr id="36" name="圖片 35">
            <a:extLst>
              <a:ext uri="{FF2B5EF4-FFF2-40B4-BE49-F238E27FC236}">
                <a16:creationId xmlns="" xmlns:a16="http://schemas.microsoft.com/office/drawing/2014/main" id="{44F6659F-7C84-4B45-90B0-125C0EB8C3A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71836" y="1536744"/>
            <a:ext cx="3258904" cy="3108995"/>
          </a:xfrm>
          <a:prstGeom prst="rect">
            <a:avLst/>
          </a:prstGeom>
        </p:spPr>
      </p:pic>
      <p:pic>
        <p:nvPicPr>
          <p:cNvPr id="38" name="圖片 37">
            <a:extLst>
              <a:ext uri="{FF2B5EF4-FFF2-40B4-BE49-F238E27FC236}">
                <a16:creationId xmlns="" xmlns:a16="http://schemas.microsoft.com/office/drawing/2014/main" id="{EA064AB5-0FEE-4A0A-AA06-C72E77444B1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82113" y="3712398"/>
            <a:ext cx="2602632" cy="1244856"/>
          </a:xfrm>
          <a:prstGeom prst="rect">
            <a:avLst/>
          </a:prstGeom>
        </p:spPr>
      </p:pic>
      <p:sp>
        <p:nvSpPr>
          <p:cNvPr id="40" name="文字方塊 39">
            <a:extLst>
              <a:ext uri="{FF2B5EF4-FFF2-40B4-BE49-F238E27FC236}">
                <a16:creationId xmlns="" xmlns:a16="http://schemas.microsoft.com/office/drawing/2014/main" id="{696B45A0-499B-48F1-94A9-E4F77E351540}"/>
              </a:ext>
            </a:extLst>
          </p:cNvPr>
          <p:cNvSpPr txBox="1"/>
          <p:nvPr/>
        </p:nvSpPr>
        <p:spPr>
          <a:xfrm>
            <a:off x="418832" y="4273983"/>
            <a:ext cx="886931" cy="463334"/>
          </a:xfrm>
          <a:prstGeom prst="rect">
            <a:avLst/>
          </a:prstGeom>
          <a:noFill/>
        </p:spPr>
        <p:txBody>
          <a:bodyPr wrap="square" rtlCol="0">
            <a:spAutoFit/>
          </a:bodyPr>
          <a:ls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altLang="zh-TW" sz="1600" dirty="0"/>
              <a:t>2cm</a:t>
            </a:r>
            <a:endParaRPr lang="zh-TW" altLang="en-US" sz="1600" dirty="0"/>
          </a:p>
        </p:txBody>
      </p:sp>
      <p:sp>
        <p:nvSpPr>
          <p:cNvPr id="41" name="文字方塊 40">
            <a:extLst>
              <a:ext uri="{FF2B5EF4-FFF2-40B4-BE49-F238E27FC236}">
                <a16:creationId xmlns="" xmlns:a16="http://schemas.microsoft.com/office/drawing/2014/main" id="{6E98251D-074E-4C66-94F1-9780CEBC8C7F}"/>
              </a:ext>
            </a:extLst>
          </p:cNvPr>
          <p:cNvSpPr txBox="1"/>
          <p:nvPr/>
        </p:nvSpPr>
        <p:spPr>
          <a:xfrm>
            <a:off x="-147121" y="4581470"/>
            <a:ext cx="631820" cy="689835"/>
          </a:xfrm>
          <a:prstGeom prst="rect">
            <a:avLst/>
          </a:prstGeom>
          <a:noFill/>
        </p:spPr>
        <p:txBody>
          <a:bodyPr vert="eaVert" wrap="square" rtlCol="0">
            <a:spAutoFit/>
          </a:bodyPr>
          <a:ls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altLang="zh-TW" sz="1600" dirty="0"/>
              <a:t>2cm</a:t>
            </a:r>
            <a:endParaRPr lang="zh-TW" altLang="en-US" sz="1600" dirty="0"/>
          </a:p>
        </p:txBody>
      </p:sp>
      <p:sp>
        <p:nvSpPr>
          <p:cNvPr id="44" name="矩形 43">
            <a:extLst>
              <a:ext uri="{FF2B5EF4-FFF2-40B4-BE49-F238E27FC236}">
                <a16:creationId xmlns="" xmlns:a16="http://schemas.microsoft.com/office/drawing/2014/main" id="{52BB1AB1-6ADD-43AE-9CF8-DF3E35411A5A}"/>
              </a:ext>
            </a:extLst>
          </p:cNvPr>
          <p:cNvSpPr/>
          <p:nvPr/>
        </p:nvSpPr>
        <p:spPr>
          <a:xfrm>
            <a:off x="418832" y="5506669"/>
            <a:ext cx="4153168" cy="369332"/>
          </a:xfrm>
          <a:prstGeom prst="rect">
            <a:avLst/>
          </a:prstGeom>
        </p:spPr>
        <p:txBody>
          <a:bodyPr wrap="square">
            <a:spAutoFit/>
          </a:bodyPr>
          <a:ls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b="1" dirty="0" smtClean="0">
                <a:solidFill>
                  <a:srgbClr val="003399"/>
                </a:solidFill>
                <a:latin typeface="微軟正黑體" panose="020B0604030504040204" pitchFamily="34" charset="-120"/>
                <a:ea typeface="微軟正黑體" panose="020B0604030504040204" pitchFamily="34" charset="-120"/>
              </a:rPr>
              <a:t>預計</a:t>
            </a:r>
            <a:r>
              <a:rPr lang="en-US" altLang="zh-TW" b="1" dirty="0" smtClean="0">
                <a:solidFill>
                  <a:srgbClr val="003399"/>
                </a:solidFill>
                <a:latin typeface="微軟正黑體" panose="020B0604030504040204" pitchFamily="34" charset="-120"/>
                <a:ea typeface="微軟正黑體" panose="020B0604030504040204" pitchFamily="34" charset="-120"/>
              </a:rPr>
              <a:t>2018</a:t>
            </a:r>
            <a:r>
              <a:rPr lang="zh-TW" altLang="en-US" b="1" dirty="0" smtClean="0">
                <a:solidFill>
                  <a:srgbClr val="003399"/>
                </a:solidFill>
                <a:latin typeface="微軟正黑體" panose="020B0604030504040204" pitchFamily="34" charset="-120"/>
                <a:ea typeface="微軟正黑體" panose="020B0604030504040204" pitchFamily="34" charset="-120"/>
              </a:rPr>
              <a:t>年上市</a:t>
            </a:r>
            <a:endParaRPr lang="zh-TW" altLang="en-US" b="1" dirty="0">
              <a:solidFill>
                <a:srgbClr val="003399"/>
              </a:solidFill>
            </a:endParaRPr>
          </a:p>
        </p:txBody>
      </p:sp>
      <p:sp>
        <p:nvSpPr>
          <p:cNvPr id="20" name="標題 1">
            <a:extLst>
              <a:ext uri="{FF2B5EF4-FFF2-40B4-BE49-F238E27FC236}">
                <a16:creationId xmlns="" xmlns:a16="http://schemas.microsoft.com/office/drawing/2014/main" id="{68321311-707F-40A9-90C5-7ECFEAD20C21}"/>
              </a:ext>
            </a:extLst>
          </p:cNvPr>
          <p:cNvSpPr>
            <a:spLocks noGrp="1"/>
          </p:cNvSpPr>
          <p:nvPr>
            <p:ph type="title"/>
          </p:nvPr>
        </p:nvSpPr>
        <p:spPr>
          <a:xfrm>
            <a:off x="457200" y="346646"/>
            <a:ext cx="8229600" cy="994122"/>
          </a:xfrm>
        </p:spPr>
        <p:txBody>
          <a:bodyPr>
            <a:normAutofit/>
          </a:bodyPr>
          <a:lstStyle/>
          <a:p>
            <a:r>
              <a:rPr lang="zh-TW" altLang="en-US" sz="4000" dirty="0">
                <a:solidFill>
                  <a:schemeClr val="tx1">
                    <a:lumMod val="50000"/>
                    <a:lumOff val="50000"/>
                  </a:schemeClr>
                </a:solidFill>
                <a:latin typeface="Microsoft JhengHei" charset="-120"/>
                <a:ea typeface="Microsoft JhengHei" charset="-120"/>
                <a:cs typeface="Microsoft JhengHei" charset="-120"/>
              </a:rPr>
              <a:t>逆齡美學系列 </a:t>
            </a:r>
            <a:r>
              <a:rPr lang="en-US" altLang="zh-TW" sz="4000" dirty="0">
                <a:solidFill>
                  <a:schemeClr val="tx1">
                    <a:lumMod val="50000"/>
                    <a:lumOff val="50000"/>
                  </a:schemeClr>
                </a:solidFill>
                <a:latin typeface="Microsoft JhengHei" charset="-120"/>
                <a:ea typeface="Microsoft JhengHei" charset="-120"/>
                <a:cs typeface="Microsoft JhengHei" charset="-120"/>
              </a:rPr>
              <a:t>(</a:t>
            </a:r>
            <a:r>
              <a:rPr lang="en-US" altLang="zh-TW" sz="4000" dirty="0" err="1" smtClean="0">
                <a:solidFill>
                  <a:schemeClr val="tx1">
                    <a:lumMod val="50000"/>
                    <a:lumOff val="50000"/>
                  </a:schemeClr>
                </a:solidFill>
                <a:latin typeface="Microsoft JhengHei" charset="-120"/>
                <a:ea typeface="Microsoft JhengHei" charset="-120"/>
                <a:cs typeface="Microsoft JhengHei" charset="-120"/>
              </a:rPr>
              <a:t>BiD</a:t>
            </a:r>
            <a:r>
              <a:rPr lang="zh-TW" altLang="en-US" sz="4000" dirty="0" smtClean="0">
                <a:solidFill>
                  <a:schemeClr val="tx1">
                    <a:lumMod val="50000"/>
                    <a:lumOff val="50000"/>
                  </a:schemeClr>
                </a:solidFill>
                <a:latin typeface="Microsoft JhengHei" charset="-120"/>
                <a:ea typeface="Microsoft JhengHei" charset="-120"/>
                <a:cs typeface="Microsoft JhengHei" charset="-120"/>
              </a:rPr>
              <a:t>醫</a:t>
            </a:r>
            <a:r>
              <a:rPr lang="zh-TW" altLang="en-US" sz="4000" dirty="0">
                <a:solidFill>
                  <a:schemeClr val="tx1">
                    <a:lumMod val="50000"/>
                    <a:lumOff val="50000"/>
                  </a:schemeClr>
                </a:solidFill>
                <a:latin typeface="Microsoft JhengHei" charset="-120"/>
                <a:ea typeface="Microsoft JhengHei" charset="-120"/>
                <a:cs typeface="Microsoft JhengHei" charset="-120"/>
              </a:rPr>
              <a:t>美新</a:t>
            </a:r>
            <a:r>
              <a:rPr lang="zh-TW" altLang="en-US" sz="4000" dirty="0" smtClean="0">
                <a:solidFill>
                  <a:schemeClr val="tx1">
                    <a:lumMod val="50000"/>
                    <a:lumOff val="50000"/>
                  </a:schemeClr>
                </a:solidFill>
                <a:latin typeface="Microsoft JhengHei" charset="-120"/>
                <a:ea typeface="Microsoft JhengHei" charset="-120"/>
                <a:cs typeface="Microsoft JhengHei" charset="-120"/>
              </a:rPr>
              <a:t>技術</a:t>
            </a:r>
            <a:r>
              <a:rPr lang="en-US" altLang="zh-TW" sz="4000" dirty="0" smtClean="0">
                <a:solidFill>
                  <a:schemeClr val="tx1">
                    <a:lumMod val="50000"/>
                    <a:lumOff val="50000"/>
                  </a:schemeClr>
                </a:solidFill>
                <a:latin typeface="Microsoft JhengHei" charset="-120"/>
                <a:ea typeface="Microsoft JhengHei" charset="-120"/>
                <a:cs typeface="Microsoft JhengHei" charset="-120"/>
              </a:rPr>
              <a:t>)</a:t>
            </a:r>
            <a:endParaRPr lang="zh-TW" altLang="en-US" sz="3100" dirty="0">
              <a:solidFill>
                <a:schemeClr val="accent6">
                  <a:lumMod val="50000"/>
                </a:schemeClr>
              </a:solidFill>
              <a:latin typeface="微軟正黑體" panose="020B0604030504040204" pitchFamily="34" charset="-120"/>
            </a:endParaRPr>
          </a:p>
        </p:txBody>
      </p:sp>
      <p:pic>
        <p:nvPicPr>
          <p:cNvPr id="21" name="圖片 20">
            <a:extLst>
              <a:ext uri="{FF2B5EF4-FFF2-40B4-BE49-F238E27FC236}">
                <a16:creationId xmlns="" xmlns:a16="http://schemas.microsoft.com/office/drawing/2014/main" id="{55A30986-002C-4A95-8C86-3B63379AEEB6}"/>
              </a:ext>
            </a:extLst>
          </p:cNvPr>
          <p:cNvPicPr>
            <a:picLocks noChangeAspect="1"/>
          </p:cNvPicPr>
          <p:nvPr/>
        </p:nvPicPr>
        <p:blipFill>
          <a:blip r:embed="rId4"/>
          <a:stretch>
            <a:fillRect/>
          </a:stretch>
        </p:blipFill>
        <p:spPr>
          <a:xfrm>
            <a:off x="6228184" y="3363162"/>
            <a:ext cx="2747027" cy="2147902"/>
          </a:xfrm>
          <a:prstGeom prst="rect">
            <a:avLst/>
          </a:prstGeom>
        </p:spPr>
      </p:pic>
      <p:cxnSp>
        <p:nvCxnSpPr>
          <p:cNvPr id="7" name="直線單箭頭接點 6">
            <a:extLst>
              <a:ext uri="{FF2B5EF4-FFF2-40B4-BE49-F238E27FC236}">
                <a16:creationId xmlns="" xmlns:a16="http://schemas.microsoft.com/office/drawing/2014/main" id="{34163BFD-4DBD-4616-8FF7-726312CC6625}"/>
              </a:ext>
            </a:extLst>
          </p:cNvPr>
          <p:cNvCxnSpPr>
            <a:cxnSpLocks/>
          </p:cNvCxnSpPr>
          <p:nvPr/>
        </p:nvCxnSpPr>
        <p:spPr>
          <a:xfrm flipV="1">
            <a:off x="2627784" y="2664886"/>
            <a:ext cx="774388" cy="844639"/>
          </a:xfrm>
          <a:prstGeom prst="straightConnector1">
            <a:avLst/>
          </a:prstGeom>
          <a:ln w="28575">
            <a:solidFill>
              <a:srgbClr val="002060"/>
            </a:solidFill>
            <a:tailEnd type="triangle"/>
          </a:ln>
        </p:spPr>
        <p:style>
          <a:lnRef idx="1">
            <a:schemeClr val="accent1"/>
          </a:lnRef>
          <a:fillRef idx="0">
            <a:schemeClr val="accent1"/>
          </a:fillRef>
          <a:effectRef idx="0">
            <a:schemeClr val="accent1"/>
          </a:effectRef>
          <a:fontRef idx="minor">
            <a:schemeClr val="tx1"/>
          </a:fontRef>
        </p:style>
      </p:cxnSp>
      <p:cxnSp>
        <p:nvCxnSpPr>
          <p:cNvPr id="29" name="直線單箭頭接點 28">
            <a:extLst>
              <a:ext uri="{FF2B5EF4-FFF2-40B4-BE49-F238E27FC236}">
                <a16:creationId xmlns="" xmlns:a16="http://schemas.microsoft.com/office/drawing/2014/main" id="{1565A8A8-80A1-483D-BDB3-FA65AF8CE314}"/>
              </a:ext>
            </a:extLst>
          </p:cNvPr>
          <p:cNvCxnSpPr>
            <a:cxnSpLocks/>
          </p:cNvCxnSpPr>
          <p:nvPr/>
        </p:nvCxnSpPr>
        <p:spPr>
          <a:xfrm flipH="1" flipV="1">
            <a:off x="6228185" y="2852937"/>
            <a:ext cx="792087" cy="770316"/>
          </a:xfrm>
          <a:prstGeom prst="straightConnector1">
            <a:avLst/>
          </a:prstGeom>
          <a:ln w="28575">
            <a:solidFill>
              <a:srgbClr val="002060"/>
            </a:solidFill>
            <a:tailEnd type="triangle"/>
          </a:ln>
        </p:spPr>
        <p:style>
          <a:lnRef idx="1">
            <a:schemeClr val="accent1"/>
          </a:lnRef>
          <a:fillRef idx="0">
            <a:schemeClr val="accent1"/>
          </a:fillRef>
          <a:effectRef idx="0">
            <a:schemeClr val="accent1"/>
          </a:effectRef>
          <a:fontRef idx="minor">
            <a:schemeClr val="tx1"/>
          </a:fontRef>
        </p:style>
      </p:cxnSp>
      <p:sp>
        <p:nvSpPr>
          <p:cNvPr id="30" name="五邊形 2">
            <a:extLst>
              <a:ext uri="{FF2B5EF4-FFF2-40B4-BE49-F238E27FC236}">
                <a16:creationId xmlns="" xmlns:a16="http://schemas.microsoft.com/office/drawing/2014/main" id="{38F75FB6-6844-4A22-BC9A-D9AEC9F65F7C}"/>
              </a:ext>
            </a:extLst>
          </p:cNvPr>
          <p:cNvSpPr/>
          <p:nvPr/>
        </p:nvSpPr>
        <p:spPr>
          <a:xfrm rot="5400000">
            <a:off x="7101967" y="990412"/>
            <a:ext cx="556693" cy="2304258"/>
          </a:xfrm>
          <a:prstGeom prst="homePlate">
            <a:avLst>
              <a:gd name="adj" fmla="val 25533"/>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TW" altLang="en-US"/>
          </a:p>
        </p:txBody>
      </p:sp>
      <p:sp>
        <p:nvSpPr>
          <p:cNvPr id="31" name="文字方塊 30">
            <a:extLst>
              <a:ext uri="{FF2B5EF4-FFF2-40B4-BE49-F238E27FC236}">
                <a16:creationId xmlns="" xmlns:a16="http://schemas.microsoft.com/office/drawing/2014/main" id="{0C4DF678-650E-43D0-936E-5B39ACD95E52}"/>
              </a:ext>
            </a:extLst>
          </p:cNvPr>
          <p:cNvSpPr txBox="1"/>
          <p:nvPr/>
        </p:nvSpPr>
        <p:spPr>
          <a:xfrm>
            <a:off x="6228184" y="1957875"/>
            <a:ext cx="2304260" cy="369332"/>
          </a:xfrm>
          <a:prstGeom prst="rect">
            <a:avLst/>
          </a:prstGeom>
          <a:noFill/>
        </p:spPr>
        <p:txBody>
          <a:bodyPr wrap="square" rtlCol="0">
            <a:spAutoFit/>
          </a:bodyPr>
          <a:lstStyle/>
          <a:p>
            <a:pPr algn="ctr"/>
            <a:r>
              <a:rPr lang="zh-TW" altLang="en-US" b="1" dirty="0">
                <a:solidFill>
                  <a:schemeClr val="bg1"/>
                </a:solidFill>
                <a:latin typeface="微軟正黑體" panose="020B0604030504040204" pitchFamily="34" charset="-120"/>
                <a:ea typeface="微軟正黑體" panose="020B0604030504040204" pitchFamily="34" charset="-120"/>
              </a:rPr>
              <a:t>化學性穿透</a:t>
            </a:r>
            <a:endParaRPr lang="en-US" altLang="zh-TW" b="1" dirty="0">
              <a:solidFill>
                <a:schemeClr val="bg1"/>
              </a:solidFill>
              <a:latin typeface="微軟正黑體" panose="020B0604030504040204" pitchFamily="34" charset="-120"/>
              <a:ea typeface="微軟正黑體" panose="020B0604030504040204" pitchFamily="34" charset="-120"/>
            </a:endParaRPr>
          </a:p>
        </p:txBody>
      </p:sp>
      <p:sp>
        <p:nvSpPr>
          <p:cNvPr id="32" name="五邊形 2">
            <a:extLst>
              <a:ext uri="{FF2B5EF4-FFF2-40B4-BE49-F238E27FC236}">
                <a16:creationId xmlns="" xmlns:a16="http://schemas.microsoft.com/office/drawing/2014/main" id="{0DF22856-C9F0-4E10-9CCF-E593BD503BF7}"/>
              </a:ext>
            </a:extLst>
          </p:cNvPr>
          <p:cNvSpPr/>
          <p:nvPr/>
        </p:nvSpPr>
        <p:spPr>
          <a:xfrm rot="5400000">
            <a:off x="1485338" y="957804"/>
            <a:ext cx="556693" cy="2304258"/>
          </a:xfrm>
          <a:prstGeom prst="homePlate">
            <a:avLst>
              <a:gd name="adj" fmla="val 25533"/>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TW" altLang="en-US"/>
          </a:p>
        </p:txBody>
      </p:sp>
      <p:sp>
        <p:nvSpPr>
          <p:cNvPr id="33" name="文字方塊 32">
            <a:extLst>
              <a:ext uri="{FF2B5EF4-FFF2-40B4-BE49-F238E27FC236}">
                <a16:creationId xmlns="" xmlns:a16="http://schemas.microsoft.com/office/drawing/2014/main" id="{15DA096B-1725-4B92-8EB0-80262BB39279}"/>
              </a:ext>
            </a:extLst>
          </p:cNvPr>
          <p:cNvSpPr txBox="1"/>
          <p:nvPr/>
        </p:nvSpPr>
        <p:spPr>
          <a:xfrm>
            <a:off x="611555" y="1925267"/>
            <a:ext cx="2304260" cy="369332"/>
          </a:xfrm>
          <a:prstGeom prst="rect">
            <a:avLst/>
          </a:prstGeom>
          <a:noFill/>
        </p:spPr>
        <p:txBody>
          <a:bodyPr wrap="square" rtlCol="0">
            <a:spAutoFit/>
          </a:bodyPr>
          <a:lstStyle/>
          <a:p>
            <a:pPr algn="ctr"/>
            <a:r>
              <a:rPr lang="zh-TW" altLang="en-US" b="1" dirty="0">
                <a:solidFill>
                  <a:schemeClr val="bg1"/>
                </a:solidFill>
                <a:latin typeface="微軟正黑體" panose="020B0604030504040204" pitchFamily="34" charset="-120"/>
                <a:ea typeface="微軟正黑體" panose="020B0604030504040204" pitchFamily="34" charset="-120"/>
              </a:rPr>
              <a:t>物理性穿透</a:t>
            </a:r>
            <a:endParaRPr lang="en-US" altLang="zh-TW" b="1" dirty="0">
              <a:solidFill>
                <a:schemeClr val="bg1"/>
              </a:solidFill>
              <a:latin typeface="微軟正黑體" panose="020B0604030504040204" pitchFamily="34" charset="-120"/>
              <a:ea typeface="微軟正黑體" panose="020B0604030504040204" pitchFamily="34" charset="-120"/>
            </a:endParaRPr>
          </a:p>
        </p:txBody>
      </p:sp>
      <p:sp>
        <p:nvSpPr>
          <p:cNvPr id="13" name="矩形 12">
            <a:extLst>
              <a:ext uri="{FF2B5EF4-FFF2-40B4-BE49-F238E27FC236}">
                <a16:creationId xmlns="" xmlns:a16="http://schemas.microsoft.com/office/drawing/2014/main" id="{6CED790F-560C-4487-AA23-C25F6C1714D1}"/>
              </a:ext>
            </a:extLst>
          </p:cNvPr>
          <p:cNvSpPr/>
          <p:nvPr/>
        </p:nvSpPr>
        <p:spPr>
          <a:xfrm>
            <a:off x="428397" y="4560594"/>
            <a:ext cx="781522" cy="781522"/>
          </a:xfrm>
          <a:prstGeom prst="rect">
            <a:avLst/>
          </a:prstGeom>
          <a:pattFill prst="pct10">
            <a:fgClr>
              <a:schemeClr val="accent1"/>
            </a:fgClr>
            <a:bgClr>
              <a:schemeClr val="bg1"/>
            </a:bgClr>
          </a:patt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39" name="文字方塊 2">
            <a:extLst>
              <a:ext uri="{FF2B5EF4-FFF2-40B4-BE49-F238E27FC236}">
                <a16:creationId xmlns="" xmlns:a16="http://schemas.microsoft.com/office/drawing/2014/main" id="{281311B3-CE60-4D51-8ACD-3C0CF080F41B}"/>
              </a:ext>
            </a:extLst>
          </p:cNvPr>
          <p:cNvSpPr txBox="1"/>
          <p:nvPr/>
        </p:nvSpPr>
        <p:spPr>
          <a:xfrm>
            <a:off x="326473" y="5078029"/>
            <a:ext cx="985369" cy="276999"/>
          </a:xfrm>
          <a:prstGeom prst="rect">
            <a:avLst/>
          </a:prstGeom>
          <a:noFill/>
          <a:ln>
            <a:noFill/>
          </a:ln>
        </p:spPr>
        <p:txBody>
          <a:bodyPr wrap="square" rtlCol="0">
            <a:spAutoFit/>
          </a:bodyPr>
          <a:ls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altLang="zh-TW" sz="1200" dirty="0">
                <a:latin typeface="微軟正黑體" panose="020B0604030504040204" pitchFamily="34" charset="-120"/>
                <a:ea typeface="微軟正黑體" panose="020B0604030504040204" pitchFamily="34" charset="-120"/>
              </a:rPr>
              <a:t>600</a:t>
            </a:r>
            <a:r>
              <a:rPr lang="zh-TW" altLang="en-US" sz="1200" dirty="0">
                <a:latin typeface="微軟正黑體" panose="020B0604030504040204" pitchFamily="34" charset="-120"/>
                <a:ea typeface="微軟正黑體" panose="020B0604030504040204" pitchFamily="34" charset="-120"/>
              </a:rPr>
              <a:t>根微針</a:t>
            </a:r>
          </a:p>
        </p:txBody>
      </p:sp>
      <p:sp>
        <p:nvSpPr>
          <p:cNvPr id="34" name="投影片編號版面配置區 3">
            <a:extLst>
              <a:ext uri="{FF2B5EF4-FFF2-40B4-BE49-F238E27FC236}">
                <a16:creationId xmlns="" xmlns:a16="http://schemas.microsoft.com/office/drawing/2014/main" id="{A895BA36-3B03-4A4A-853B-9EFD08604F91}"/>
              </a:ext>
            </a:extLst>
          </p:cNvPr>
          <p:cNvSpPr>
            <a:spLocks noGrp="1"/>
          </p:cNvSpPr>
          <p:nvPr>
            <p:ph type="sldNum" sz="quarter" idx="12"/>
          </p:nvPr>
        </p:nvSpPr>
        <p:spPr>
          <a:xfrm>
            <a:off x="467544" y="6373496"/>
            <a:ext cx="432048" cy="365125"/>
          </a:xfrm>
        </p:spPr>
        <p:txBody>
          <a:bodyPr/>
          <a:lstStyle/>
          <a:p>
            <a:r>
              <a:rPr lang="en-US" altLang="zh-TW" dirty="0" smtClean="0"/>
              <a:t>19</a:t>
            </a:r>
            <a:endParaRPr lang="zh-TW" altLang="en-US" dirty="0"/>
          </a:p>
        </p:txBody>
      </p:sp>
      <p:sp>
        <p:nvSpPr>
          <p:cNvPr id="2" name="文字方塊 1"/>
          <p:cNvSpPr txBox="1"/>
          <p:nvPr/>
        </p:nvSpPr>
        <p:spPr>
          <a:xfrm>
            <a:off x="6012160" y="5661248"/>
            <a:ext cx="2520283" cy="369332"/>
          </a:xfrm>
          <a:prstGeom prst="rect">
            <a:avLst/>
          </a:prstGeom>
          <a:noFill/>
        </p:spPr>
        <p:txBody>
          <a:bodyPr wrap="square" rtlCol="0">
            <a:spAutoFit/>
          </a:bodyPr>
          <a:lstStyle/>
          <a:p>
            <a:r>
              <a:rPr lang="en-US" altLang="zh-TW" b="1" dirty="0" smtClean="0">
                <a:solidFill>
                  <a:srgbClr val="FF0000"/>
                </a:solidFill>
              </a:rPr>
              <a:t>2018</a:t>
            </a:r>
            <a:r>
              <a:rPr lang="zh-TW" altLang="en-US" b="1" dirty="0" smtClean="0">
                <a:solidFill>
                  <a:srgbClr val="FF0000"/>
                </a:solidFill>
              </a:rPr>
              <a:t>年</a:t>
            </a:r>
            <a:r>
              <a:rPr lang="en-US" altLang="zh-TW" b="1" dirty="0" smtClean="0">
                <a:solidFill>
                  <a:srgbClr val="FF0000"/>
                </a:solidFill>
              </a:rPr>
              <a:t>4</a:t>
            </a:r>
            <a:r>
              <a:rPr lang="zh-TW" altLang="en-US" b="1" dirty="0" smtClean="0">
                <a:solidFill>
                  <a:srgbClr val="FF0000"/>
                </a:solidFill>
              </a:rPr>
              <a:t>月產品發表會</a:t>
            </a:r>
            <a:endParaRPr lang="zh-TW" altLang="en-US" b="1" dirty="0">
              <a:solidFill>
                <a:srgbClr val="FF0000"/>
              </a:solidFill>
            </a:endParaRPr>
          </a:p>
        </p:txBody>
      </p:sp>
    </p:spTree>
    <p:extLst>
      <p:ext uri="{BB962C8B-B14F-4D97-AF65-F5344CB8AC3E}">
        <p14:creationId xmlns:p14="http://schemas.microsoft.com/office/powerpoint/2010/main" val="54244568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矩形: 圓角化同側角落 18">
            <a:extLst>
              <a:ext uri="{FF2B5EF4-FFF2-40B4-BE49-F238E27FC236}">
                <a16:creationId xmlns="" xmlns:a16="http://schemas.microsoft.com/office/drawing/2014/main" id="{E9456CFD-3486-472E-9EB3-465CCB8242EC}"/>
              </a:ext>
            </a:extLst>
          </p:cNvPr>
          <p:cNvSpPr/>
          <p:nvPr/>
        </p:nvSpPr>
        <p:spPr>
          <a:xfrm rot="10800000">
            <a:off x="5167658" y="-10879"/>
            <a:ext cx="1296144" cy="360040"/>
          </a:xfrm>
          <a:prstGeom prst="round2SameRect">
            <a:avLst/>
          </a:prstGeom>
          <a:solidFill>
            <a:schemeClr val="accent2">
              <a:lumMod val="20000"/>
              <a:lumOff val="80000"/>
            </a:schemeClr>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dirty="0"/>
          </a:p>
        </p:txBody>
      </p:sp>
      <p:sp>
        <p:nvSpPr>
          <p:cNvPr id="20" name="文字方塊 19">
            <a:extLst>
              <a:ext uri="{FF2B5EF4-FFF2-40B4-BE49-F238E27FC236}">
                <a16:creationId xmlns="" xmlns:a16="http://schemas.microsoft.com/office/drawing/2014/main" id="{F1E2F639-355D-49DB-81E6-8B12FA4AF365}"/>
              </a:ext>
            </a:extLst>
          </p:cNvPr>
          <p:cNvSpPr txBox="1"/>
          <p:nvPr/>
        </p:nvSpPr>
        <p:spPr>
          <a:xfrm>
            <a:off x="5368456" y="27218"/>
            <a:ext cx="763351" cy="276999"/>
          </a:xfrm>
          <a:prstGeom prst="rect">
            <a:avLst/>
          </a:prstGeom>
          <a:noFill/>
        </p:spPr>
        <p:txBody>
          <a:bodyPr wrap="none" rtlCol="0">
            <a:spAutoFit/>
          </a:bodyPr>
          <a:lstStyle/>
          <a:p>
            <a:r>
              <a:rPr lang="en-US" altLang="zh-TW" sz="1200" dirty="0"/>
              <a:t>Ongoing</a:t>
            </a:r>
            <a:endParaRPr lang="zh-TW" altLang="en-US" sz="1200" dirty="0"/>
          </a:p>
        </p:txBody>
      </p:sp>
      <p:sp>
        <p:nvSpPr>
          <p:cNvPr id="21" name="矩形: 圓角化同側角落 20">
            <a:extLst>
              <a:ext uri="{FF2B5EF4-FFF2-40B4-BE49-F238E27FC236}">
                <a16:creationId xmlns="" xmlns:a16="http://schemas.microsoft.com/office/drawing/2014/main" id="{7FD6E537-5DF3-4F93-966F-F1B7D9E35789}"/>
              </a:ext>
            </a:extLst>
          </p:cNvPr>
          <p:cNvSpPr/>
          <p:nvPr/>
        </p:nvSpPr>
        <p:spPr>
          <a:xfrm rot="10800000">
            <a:off x="6518670" y="-10879"/>
            <a:ext cx="1296144" cy="360040"/>
          </a:xfrm>
          <a:prstGeom prst="round2SameRect">
            <a:avLst/>
          </a:prstGeom>
          <a:no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dirty="0"/>
          </a:p>
        </p:txBody>
      </p:sp>
      <p:sp>
        <p:nvSpPr>
          <p:cNvPr id="22" name="文字方塊 21">
            <a:extLst>
              <a:ext uri="{FF2B5EF4-FFF2-40B4-BE49-F238E27FC236}">
                <a16:creationId xmlns="" xmlns:a16="http://schemas.microsoft.com/office/drawing/2014/main" id="{6271693C-87D6-4093-87DE-3325C7E9CD43}"/>
              </a:ext>
            </a:extLst>
          </p:cNvPr>
          <p:cNvSpPr txBox="1"/>
          <p:nvPr/>
        </p:nvSpPr>
        <p:spPr>
          <a:xfrm>
            <a:off x="6660232" y="-26223"/>
            <a:ext cx="968535" cy="430887"/>
          </a:xfrm>
          <a:prstGeom prst="rect">
            <a:avLst/>
          </a:prstGeom>
          <a:noFill/>
        </p:spPr>
        <p:txBody>
          <a:bodyPr wrap="none" rtlCol="0">
            <a:spAutoFit/>
          </a:bodyPr>
          <a:lstStyle/>
          <a:p>
            <a:pPr algn="ctr"/>
            <a:r>
              <a:rPr lang="en-US" altLang="zh-TW" sz="1100" dirty="0">
                <a:solidFill>
                  <a:schemeClr val="bg1">
                    <a:lumMod val="75000"/>
                  </a:schemeClr>
                </a:solidFill>
                <a:latin typeface="+mj-ea"/>
                <a:cs typeface="Times New Roman" panose="02020603050405020304" pitchFamily="18" charset="0"/>
              </a:rPr>
              <a:t>Under</a:t>
            </a:r>
          </a:p>
          <a:p>
            <a:pPr algn="ctr"/>
            <a:r>
              <a:rPr lang="en-US" altLang="zh-TW" sz="1100" dirty="0">
                <a:solidFill>
                  <a:schemeClr val="bg1">
                    <a:lumMod val="75000"/>
                  </a:schemeClr>
                </a:solidFill>
                <a:latin typeface="+mj-ea"/>
                <a:cs typeface="Times New Roman" panose="02020603050405020304" pitchFamily="18" charset="0"/>
              </a:rPr>
              <a:t>preparation</a:t>
            </a:r>
            <a:endParaRPr lang="zh-TW" altLang="en-US" sz="1100" dirty="0">
              <a:solidFill>
                <a:schemeClr val="bg1">
                  <a:lumMod val="75000"/>
                </a:schemeClr>
              </a:solidFill>
              <a:latin typeface="+mj-ea"/>
              <a:cs typeface="Times New Roman" panose="02020603050405020304" pitchFamily="18" charset="0"/>
            </a:endParaRPr>
          </a:p>
        </p:txBody>
      </p:sp>
      <p:sp>
        <p:nvSpPr>
          <p:cNvPr id="23" name="矩形: 圓角化同側角落 22">
            <a:extLst>
              <a:ext uri="{FF2B5EF4-FFF2-40B4-BE49-F238E27FC236}">
                <a16:creationId xmlns="" xmlns:a16="http://schemas.microsoft.com/office/drawing/2014/main" id="{9CAB3891-5869-42A0-A4C0-93DD507B43CD}"/>
              </a:ext>
            </a:extLst>
          </p:cNvPr>
          <p:cNvSpPr/>
          <p:nvPr/>
        </p:nvSpPr>
        <p:spPr>
          <a:xfrm rot="10800000">
            <a:off x="7848672" y="-10319"/>
            <a:ext cx="1296144" cy="360040"/>
          </a:xfrm>
          <a:prstGeom prst="round2SameRect">
            <a:avLst/>
          </a:prstGeom>
          <a:no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dirty="0"/>
          </a:p>
        </p:txBody>
      </p:sp>
      <p:sp>
        <p:nvSpPr>
          <p:cNvPr id="24" name="文字方塊 23">
            <a:extLst>
              <a:ext uri="{FF2B5EF4-FFF2-40B4-BE49-F238E27FC236}">
                <a16:creationId xmlns="" xmlns:a16="http://schemas.microsoft.com/office/drawing/2014/main" id="{8264B984-CFC9-4D53-9C64-0C49CE4EB88F}"/>
              </a:ext>
            </a:extLst>
          </p:cNvPr>
          <p:cNvSpPr txBox="1"/>
          <p:nvPr/>
        </p:nvSpPr>
        <p:spPr>
          <a:xfrm>
            <a:off x="7990081" y="-49725"/>
            <a:ext cx="1072730" cy="430887"/>
          </a:xfrm>
          <a:prstGeom prst="rect">
            <a:avLst/>
          </a:prstGeom>
          <a:noFill/>
        </p:spPr>
        <p:txBody>
          <a:bodyPr wrap="none" rtlCol="0">
            <a:spAutoFit/>
          </a:bodyPr>
          <a:lstStyle/>
          <a:p>
            <a:pPr algn="ctr"/>
            <a:r>
              <a:rPr lang="en-US" altLang="zh-TW" sz="1100" dirty="0">
                <a:solidFill>
                  <a:schemeClr val="bg1">
                    <a:lumMod val="75000"/>
                  </a:schemeClr>
                </a:solidFill>
                <a:latin typeface="+mj-ea"/>
                <a:cs typeface="Times New Roman" panose="02020603050405020304" pitchFamily="18" charset="0"/>
              </a:rPr>
              <a:t>Under </a:t>
            </a:r>
          </a:p>
          <a:p>
            <a:pPr algn="ctr"/>
            <a:r>
              <a:rPr lang="en-US" altLang="zh-TW" sz="1100" dirty="0">
                <a:solidFill>
                  <a:schemeClr val="bg1">
                    <a:lumMod val="75000"/>
                  </a:schemeClr>
                </a:solidFill>
                <a:latin typeface="+mj-ea"/>
                <a:cs typeface="Times New Roman" panose="02020603050405020304" pitchFamily="18" charset="0"/>
              </a:rPr>
              <a:t>development</a:t>
            </a:r>
            <a:endParaRPr lang="zh-TW" altLang="en-US" sz="1100" dirty="0">
              <a:solidFill>
                <a:schemeClr val="bg1">
                  <a:lumMod val="75000"/>
                </a:schemeClr>
              </a:solidFill>
            </a:endParaRPr>
          </a:p>
        </p:txBody>
      </p:sp>
      <p:sp>
        <p:nvSpPr>
          <p:cNvPr id="14" name="Text Placeholder 3"/>
          <p:cNvSpPr txBox="1">
            <a:spLocks/>
          </p:cNvSpPr>
          <p:nvPr/>
        </p:nvSpPr>
        <p:spPr>
          <a:xfrm>
            <a:off x="4239413" y="548680"/>
            <a:ext cx="4320480" cy="3865026"/>
          </a:xfrm>
          <a:prstGeom prst="rect">
            <a:avLst/>
          </a:prstGeom>
        </p:spPr>
        <p:txBody>
          <a:bodyPr vert="horz" lIns="91440" tIns="45720" rIns="91440" bIns="45720" rtlCol="0" anchor="b">
            <a:normAutofit/>
          </a:bodyPr>
          <a:lstStyle>
            <a:lvl1pPr marL="0" indent="0" algn="l" defTabSz="914400" rtl="0" eaLnBrk="1" latinLnBrk="0" hangingPunct="1">
              <a:lnSpc>
                <a:spcPct val="80000"/>
              </a:lnSpc>
              <a:spcBef>
                <a:spcPts val="1617"/>
              </a:spcBef>
              <a:buClrTx/>
              <a:buSzTx/>
              <a:buFontTx/>
              <a:buNone/>
              <a:defRPr sz="3797" kern="1200" cap="all">
                <a:solidFill>
                  <a:srgbClr val="A6AAA9"/>
                </a:solidFill>
                <a:latin typeface="Calibri" pitchFamily="34" charset="0"/>
                <a:ea typeface="Calibri" pitchFamily="34" charset="0"/>
                <a:cs typeface="Calibri" pitchFamily="34" charset="0"/>
                <a:sym typeface="DIN Alternate"/>
              </a:defRPr>
            </a:lvl1pPr>
            <a:lvl2pPr marL="0" indent="160688" algn="l" defTabSz="914400" rtl="0" eaLnBrk="1" latinLnBrk="0" hangingPunct="1">
              <a:lnSpc>
                <a:spcPct val="80000"/>
              </a:lnSpc>
              <a:spcBef>
                <a:spcPts val="1617"/>
              </a:spcBef>
              <a:buClrTx/>
              <a:buSzTx/>
              <a:buFontTx/>
              <a:buNone/>
              <a:defRPr sz="3797" kern="1200" cap="all">
                <a:solidFill>
                  <a:srgbClr val="A6AAA9"/>
                </a:solidFill>
                <a:latin typeface="Calibri" pitchFamily="34" charset="0"/>
                <a:ea typeface="Calibri" pitchFamily="34" charset="0"/>
                <a:cs typeface="Calibri" pitchFamily="34" charset="0"/>
                <a:sym typeface="DIN Alternate"/>
              </a:defRPr>
            </a:lvl2pPr>
            <a:lvl3pPr marL="0" indent="321374" algn="l" defTabSz="914400" rtl="0" eaLnBrk="1" latinLnBrk="0" hangingPunct="1">
              <a:lnSpc>
                <a:spcPct val="80000"/>
              </a:lnSpc>
              <a:spcBef>
                <a:spcPts val="1617"/>
              </a:spcBef>
              <a:buClrTx/>
              <a:buSzTx/>
              <a:buFontTx/>
              <a:buNone/>
              <a:defRPr sz="3797" kern="1200" cap="all">
                <a:solidFill>
                  <a:srgbClr val="A6AAA9"/>
                </a:solidFill>
                <a:latin typeface="Calibri" pitchFamily="34" charset="0"/>
                <a:ea typeface="Calibri" pitchFamily="34" charset="0"/>
                <a:cs typeface="Calibri" pitchFamily="34" charset="0"/>
                <a:sym typeface="DIN Alternate"/>
              </a:defRPr>
            </a:lvl3pPr>
            <a:lvl4pPr marL="0" indent="482062" algn="l" defTabSz="914400" rtl="0" eaLnBrk="1" latinLnBrk="0" hangingPunct="1">
              <a:lnSpc>
                <a:spcPct val="80000"/>
              </a:lnSpc>
              <a:spcBef>
                <a:spcPts val="1617"/>
              </a:spcBef>
              <a:buClrTx/>
              <a:buSzTx/>
              <a:buFontTx/>
              <a:buNone/>
              <a:defRPr sz="3797" kern="1200" cap="all">
                <a:solidFill>
                  <a:srgbClr val="A6AAA9"/>
                </a:solidFill>
                <a:latin typeface="Calibri" pitchFamily="34" charset="0"/>
                <a:ea typeface="Calibri" pitchFamily="34" charset="0"/>
                <a:cs typeface="Calibri" pitchFamily="34" charset="0"/>
                <a:sym typeface="DIN Alternate"/>
              </a:defRPr>
            </a:lvl4pPr>
            <a:lvl5pPr marL="0" indent="642750" algn="l" defTabSz="914400" rtl="0" eaLnBrk="1" latinLnBrk="0" hangingPunct="1">
              <a:lnSpc>
                <a:spcPct val="80000"/>
              </a:lnSpc>
              <a:spcBef>
                <a:spcPts val="1617"/>
              </a:spcBef>
              <a:buClrTx/>
              <a:buSzTx/>
              <a:buFontTx/>
              <a:buNone/>
              <a:defRPr sz="3797" kern="1200" cap="all">
                <a:solidFill>
                  <a:srgbClr val="A6AAA9"/>
                </a:solidFill>
                <a:latin typeface="Calibri" pitchFamily="34" charset="0"/>
                <a:ea typeface="Calibri" pitchFamily="34" charset="0"/>
                <a:cs typeface="Calibri" pitchFamily="34" charset="0"/>
                <a:sym typeface="DIN Alternate"/>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nSpc>
                <a:spcPct val="120000"/>
              </a:lnSpc>
              <a:spcBef>
                <a:spcPts val="0"/>
              </a:spcBef>
            </a:pPr>
            <a:r>
              <a:rPr kumimoji="1" lang="zh-TW" altLang="en-US" sz="3600" b="1" dirty="0" smtClean="0">
                <a:solidFill>
                  <a:srgbClr val="EA505B"/>
                </a:solidFill>
                <a:latin typeface="微軟正黑體" panose="020B0604030504040204" pitchFamily="34" charset="-120"/>
                <a:ea typeface="+mn-ea"/>
                <a:cs typeface="+mn-cs"/>
              </a:rPr>
              <a:t>檢驗試劑事業部門</a:t>
            </a:r>
            <a:endParaRPr kumimoji="1" lang="en-US" altLang="zh-TW" sz="3600" b="1" dirty="0" smtClean="0">
              <a:solidFill>
                <a:srgbClr val="EA505B"/>
              </a:solidFill>
              <a:latin typeface="微軟正黑體" panose="020B0604030504040204" pitchFamily="34" charset="-120"/>
              <a:ea typeface="+mn-ea"/>
              <a:cs typeface="+mn-cs"/>
            </a:endParaRPr>
          </a:p>
          <a:p>
            <a:pPr>
              <a:lnSpc>
                <a:spcPct val="120000"/>
              </a:lnSpc>
              <a:spcBef>
                <a:spcPts val="0"/>
              </a:spcBef>
            </a:pPr>
            <a:r>
              <a:rPr kumimoji="1" lang="zh-TW" altLang="en-US" sz="2800" b="1" dirty="0" smtClean="0">
                <a:solidFill>
                  <a:srgbClr val="EA505B"/>
                </a:solidFill>
                <a:latin typeface="微軟正黑體" panose="020B0604030504040204" pitchFamily="34" charset="-120"/>
                <a:ea typeface="+mn-ea"/>
                <a:cs typeface="+mn-cs"/>
              </a:rPr>
              <a:t>改良性 </a:t>
            </a:r>
            <a:r>
              <a:rPr kumimoji="1" lang="en-US" altLang="zh-TW" sz="2800" b="1" dirty="0" smtClean="0">
                <a:solidFill>
                  <a:srgbClr val="EA505B"/>
                </a:solidFill>
                <a:latin typeface="微軟正黑體" panose="020B0604030504040204" pitchFamily="34" charset="-120"/>
                <a:ea typeface="+mn-ea"/>
                <a:cs typeface="+mn-cs"/>
              </a:rPr>
              <a:t>+</a:t>
            </a:r>
            <a:r>
              <a:rPr kumimoji="1" lang="zh-TW" altLang="en-US" sz="2800" b="1" dirty="0" smtClean="0">
                <a:solidFill>
                  <a:srgbClr val="EA505B"/>
                </a:solidFill>
                <a:latin typeface="微軟正黑體" panose="020B0604030504040204" pitchFamily="34" charset="-120"/>
                <a:ea typeface="+mn-ea"/>
                <a:cs typeface="+mn-cs"/>
              </a:rPr>
              <a:t> 突破性產品</a:t>
            </a:r>
            <a:endParaRPr kumimoji="1" lang="zh-TW" altLang="en-US" sz="2800" b="1" dirty="0">
              <a:solidFill>
                <a:srgbClr val="EA505B"/>
              </a:solidFill>
              <a:latin typeface="微軟正黑體" panose="020B0604030504040204" pitchFamily="34" charset="-120"/>
              <a:ea typeface="+mn-ea"/>
              <a:cs typeface="+mn-cs"/>
            </a:endParaRPr>
          </a:p>
        </p:txBody>
      </p:sp>
      <p:pic>
        <p:nvPicPr>
          <p:cNvPr id="2" name="圖片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41786" y="1077888"/>
            <a:ext cx="3726159" cy="2550714"/>
          </a:xfrm>
          <a:prstGeom prst="rect">
            <a:avLst/>
          </a:prstGeom>
        </p:spPr>
      </p:pic>
      <p:pic>
        <p:nvPicPr>
          <p:cNvPr id="5" name="圖片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0392" y="3603450"/>
            <a:ext cx="3775544" cy="2584520"/>
          </a:xfrm>
          <a:prstGeom prst="rect">
            <a:avLst/>
          </a:prstGeom>
        </p:spPr>
      </p:pic>
    </p:spTree>
    <p:extLst>
      <p:ext uri="{BB962C8B-B14F-4D97-AF65-F5344CB8AC3E}">
        <p14:creationId xmlns:p14="http://schemas.microsoft.com/office/powerpoint/2010/main" val="1534154276"/>
      </p:ext>
    </p:extLst>
  </p:cSld>
  <p:clrMapOvr>
    <a:masterClrMapping/>
  </p:clrMapOvr>
  <p:transition spd="med"/>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投影片編號版面配置區 2">
            <a:extLst>
              <a:ext uri="{FF2B5EF4-FFF2-40B4-BE49-F238E27FC236}">
                <a16:creationId xmlns="" xmlns:a16="http://schemas.microsoft.com/office/drawing/2014/main" id="{4CABE2D9-3F67-4CCE-A8C9-2AECA2898C7E}"/>
              </a:ext>
            </a:extLst>
          </p:cNvPr>
          <p:cNvSpPr>
            <a:spLocks noGrp="1"/>
          </p:cNvSpPr>
          <p:nvPr>
            <p:ph type="sldNum" sz="quarter" idx="12"/>
          </p:nvPr>
        </p:nvSpPr>
        <p:spPr/>
        <p:txBody>
          <a:bodyPr/>
          <a:lstStyle/>
          <a:p>
            <a:fld id="{2870E760-6688-4F3E-8C8D-461D3A053907}" type="slidenum">
              <a:rPr lang="zh-TW" altLang="en-US" smtClean="0"/>
              <a:pPr/>
              <a:t>24</a:t>
            </a:fld>
            <a:endParaRPr lang="zh-TW" altLang="en-US" dirty="0"/>
          </a:p>
        </p:txBody>
      </p:sp>
      <p:pic>
        <p:nvPicPr>
          <p:cNvPr id="4" name="圖片 3">
            <a:extLst>
              <a:ext uri="{FF2B5EF4-FFF2-40B4-BE49-F238E27FC236}">
                <a16:creationId xmlns="" xmlns:a16="http://schemas.microsoft.com/office/drawing/2014/main" id="{9561AF96-8234-4961-89BA-244015C40D9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57797" y="2563487"/>
            <a:ext cx="3395479" cy="2587757"/>
          </a:xfrm>
          <a:prstGeom prst="rect">
            <a:avLst/>
          </a:prstGeom>
        </p:spPr>
      </p:pic>
      <p:sp>
        <p:nvSpPr>
          <p:cNvPr id="9" name="圓角矩形 7">
            <a:extLst>
              <a:ext uri="{FF2B5EF4-FFF2-40B4-BE49-F238E27FC236}">
                <a16:creationId xmlns="" xmlns:a16="http://schemas.microsoft.com/office/drawing/2014/main" id="{FC9E7035-726A-4586-ADDC-34CDF66CF609}"/>
              </a:ext>
            </a:extLst>
          </p:cNvPr>
          <p:cNvSpPr/>
          <p:nvPr/>
        </p:nvSpPr>
        <p:spPr>
          <a:xfrm>
            <a:off x="4189288" y="1772816"/>
            <a:ext cx="4631184" cy="2422212"/>
          </a:xfrm>
          <a:prstGeom prst="roundRect">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b" anchorCtr="0" forceAA="0" compatLnSpc="1">
            <a:prstTxWarp prst="textNoShape">
              <a:avLst/>
            </a:prstTxWarp>
            <a:noAutofit/>
          </a:bodyPr>
          <a:lstStyle/>
          <a:p>
            <a:r>
              <a:rPr kumimoji="1" lang="zh-TW" altLang="en-US" sz="3600" b="1" dirty="0">
                <a:solidFill>
                  <a:srgbClr val="EA505B"/>
                </a:solidFill>
                <a:latin typeface="微軟正黑體" panose="020B0604030504040204" pitchFamily="34" charset="-120"/>
              </a:rPr>
              <a:t>現有市場改良性產品</a:t>
            </a:r>
            <a:endParaRPr kumimoji="1" lang="en-US" altLang="zh-TW" sz="3600" b="1" dirty="0">
              <a:solidFill>
                <a:srgbClr val="EA505B"/>
              </a:solidFill>
              <a:latin typeface="微軟正黑體" panose="020B0604030504040204" pitchFamily="34" charset="-120"/>
            </a:endParaRPr>
          </a:p>
          <a:p>
            <a:r>
              <a:rPr kumimoji="1" lang="en-US" altLang="zh-TW" sz="2400" dirty="0">
                <a:solidFill>
                  <a:srgbClr val="EA505B"/>
                </a:solidFill>
                <a:latin typeface="+mn-ea"/>
                <a:cs typeface="Abadi MT Condensed Extra Bold" charset="0"/>
              </a:rPr>
              <a:t>Improved Product</a:t>
            </a:r>
            <a:endParaRPr kumimoji="1" lang="zh-TW" altLang="en-US" sz="2300" dirty="0">
              <a:solidFill>
                <a:srgbClr val="EA505B"/>
              </a:solidFill>
              <a:latin typeface="Abadi MT Condensed Extra Bold" charset="0"/>
              <a:ea typeface="Abadi MT Condensed Extra Bold" charset="0"/>
              <a:cs typeface="Abadi MT Condensed Extra Bold" charset="0"/>
            </a:endParaRPr>
          </a:p>
        </p:txBody>
      </p:sp>
      <p:sp>
        <p:nvSpPr>
          <p:cNvPr id="10" name="矩形 9">
            <a:extLst>
              <a:ext uri="{FF2B5EF4-FFF2-40B4-BE49-F238E27FC236}">
                <a16:creationId xmlns="" xmlns:a16="http://schemas.microsoft.com/office/drawing/2014/main" id="{5C49B85C-0542-49DA-B70F-D685E5FC939F}"/>
              </a:ext>
            </a:extLst>
          </p:cNvPr>
          <p:cNvSpPr/>
          <p:nvPr/>
        </p:nvSpPr>
        <p:spPr>
          <a:xfrm>
            <a:off x="4189288" y="4195028"/>
            <a:ext cx="4631184" cy="45719"/>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1" name="矩形 10">
            <a:extLst>
              <a:ext uri="{FF2B5EF4-FFF2-40B4-BE49-F238E27FC236}">
                <a16:creationId xmlns="" xmlns:a16="http://schemas.microsoft.com/office/drawing/2014/main" id="{F85051B9-B4FF-45A8-BA1E-DD7AF6F39F85}"/>
              </a:ext>
            </a:extLst>
          </p:cNvPr>
          <p:cNvSpPr/>
          <p:nvPr/>
        </p:nvSpPr>
        <p:spPr>
          <a:xfrm>
            <a:off x="4226435" y="4440746"/>
            <a:ext cx="4572000" cy="1308050"/>
          </a:xfrm>
          <a:prstGeom prst="rect">
            <a:avLst/>
          </a:prstGeom>
        </p:spPr>
        <p:txBody>
          <a:bodyPr>
            <a:spAutoFit/>
          </a:bodyPr>
          <a:lstStyle/>
          <a:p>
            <a:pPr marL="342900" indent="-342900">
              <a:spcBef>
                <a:spcPts val="1800"/>
              </a:spcBef>
              <a:buFont typeface="+mj-lt"/>
              <a:buAutoNum type="alphaUcPeriod"/>
            </a:pPr>
            <a:r>
              <a:rPr kumimoji="1" lang="zh-TW" altLang="en-US" sz="1600" b="1" dirty="0">
                <a:latin typeface="Calibri" pitchFamily="34" charset="0"/>
                <a:cs typeface="Arial" charset="0"/>
              </a:rPr>
              <a:t>寶齡檢驗試劑產品開發特點</a:t>
            </a:r>
            <a:endParaRPr kumimoji="1" lang="en-US" altLang="zh-TW" sz="1600" dirty="0">
              <a:latin typeface="Calibri" pitchFamily="34" charset="0"/>
              <a:ea typeface="微軟正黑體" pitchFamily="34" charset="-120"/>
              <a:cs typeface="Arial" charset="0"/>
            </a:endParaRPr>
          </a:p>
          <a:p>
            <a:pPr marL="342900" indent="-342900">
              <a:spcBef>
                <a:spcPts val="600"/>
              </a:spcBef>
              <a:buFont typeface="+mj-lt"/>
              <a:buAutoNum type="alphaUcPeriod"/>
            </a:pPr>
            <a:r>
              <a:rPr kumimoji="1" lang="zh-TW" altLang="en-US" sz="1600" b="1" dirty="0">
                <a:latin typeface="Calibri" pitchFamily="34" charset="0"/>
                <a:ea typeface="微軟正黑體" pitchFamily="34" charset="-120"/>
                <a:cs typeface="Arial" charset="0"/>
              </a:rPr>
              <a:t>檢驗試劑市場預估值</a:t>
            </a:r>
            <a:endParaRPr kumimoji="1" lang="en-US" altLang="zh-TW" sz="1600" b="1" dirty="0">
              <a:latin typeface="Calibri" pitchFamily="34" charset="0"/>
              <a:ea typeface="微軟正黑體" pitchFamily="34" charset="-120"/>
              <a:cs typeface="Arial" charset="0"/>
            </a:endParaRPr>
          </a:p>
          <a:p>
            <a:pPr marL="342900" indent="-342900">
              <a:spcBef>
                <a:spcPts val="600"/>
              </a:spcBef>
              <a:buFont typeface="+mj-lt"/>
              <a:buAutoNum type="alphaUcPeriod"/>
            </a:pPr>
            <a:r>
              <a:rPr kumimoji="1" lang="zh-TW" altLang="en-US" sz="1600" b="1" dirty="0">
                <a:latin typeface="Calibri" pitchFamily="34" charset="0"/>
                <a:ea typeface="微軟正黑體" pitchFamily="34" charset="-120"/>
                <a:cs typeface="Arial" charset="0"/>
              </a:rPr>
              <a:t>寶齡快速試劑產品</a:t>
            </a:r>
            <a:endParaRPr kumimoji="1" lang="en-US" altLang="zh-TW" sz="1600" b="1" dirty="0">
              <a:latin typeface="Calibri" pitchFamily="34" charset="0"/>
              <a:ea typeface="微軟正黑體" pitchFamily="34" charset="-120"/>
              <a:cs typeface="Arial" charset="0"/>
            </a:endParaRPr>
          </a:p>
          <a:p>
            <a:pPr marL="342900" indent="-342900">
              <a:spcBef>
                <a:spcPts val="600"/>
              </a:spcBef>
              <a:buFont typeface="+mj-lt"/>
              <a:buAutoNum type="alphaUcPeriod" startAt="4"/>
            </a:pPr>
            <a:r>
              <a:rPr kumimoji="1" lang="zh-TW" altLang="en-US" sz="1600" b="1" dirty="0">
                <a:latin typeface="Calibri" pitchFamily="34" charset="0"/>
                <a:ea typeface="微軟正黑體" pitchFamily="34" charset="-120"/>
                <a:cs typeface="Arial" charset="0"/>
              </a:rPr>
              <a:t>寶齡產品進入世界檢驗試劑市場</a:t>
            </a:r>
            <a:endParaRPr kumimoji="1" lang="en-US" altLang="zh-TW" sz="1600" b="1" dirty="0">
              <a:latin typeface="Calibri" pitchFamily="34" charset="0"/>
              <a:ea typeface="微軟正黑體" pitchFamily="34" charset="-120"/>
              <a:cs typeface="Arial" charset="0"/>
            </a:endParaRPr>
          </a:p>
        </p:txBody>
      </p:sp>
      <p:sp>
        <p:nvSpPr>
          <p:cNvPr id="8" name="矩形: 圓角化同側角落 7">
            <a:extLst>
              <a:ext uri="{FF2B5EF4-FFF2-40B4-BE49-F238E27FC236}">
                <a16:creationId xmlns="" xmlns:a16="http://schemas.microsoft.com/office/drawing/2014/main" id="{0C5FAAA6-B0CB-4B66-8909-68558756CDCF}"/>
              </a:ext>
            </a:extLst>
          </p:cNvPr>
          <p:cNvSpPr/>
          <p:nvPr/>
        </p:nvSpPr>
        <p:spPr>
          <a:xfrm rot="10800000">
            <a:off x="5167658" y="-10879"/>
            <a:ext cx="1296144" cy="360040"/>
          </a:xfrm>
          <a:prstGeom prst="round2SameRect">
            <a:avLst/>
          </a:prstGeom>
          <a:solidFill>
            <a:schemeClr val="accent2">
              <a:lumMod val="20000"/>
              <a:lumOff val="80000"/>
            </a:schemeClr>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dirty="0"/>
          </a:p>
        </p:txBody>
      </p:sp>
      <p:sp>
        <p:nvSpPr>
          <p:cNvPr id="12" name="文字方塊 11">
            <a:extLst>
              <a:ext uri="{FF2B5EF4-FFF2-40B4-BE49-F238E27FC236}">
                <a16:creationId xmlns="" xmlns:a16="http://schemas.microsoft.com/office/drawing/2014/main" id="{95F1FE3B-F95A-4384-AD06-9FAC01652BF4}"/>
              </a:ext>
            </a:extLst>
          </p:cNvPr>
          <p:cNvSpPr txBox="1"/>
          <p:nvPr/>
        </p:nvSpPr>
        <p:spPr>
          <a:xfrm>
            <a:off x="5464833" y="27218"/>
            <a:ext cx="763351" cy="276999"/>
          </a:xfrm>
          <a:prstGeom prst="rect">
            <a:avLst/>
          </a:prstGeom>
          <a:noFill/>
        </p:spPr>
        <p:txBody>
          <a:bodyPr wrap="none" rtlCol="0">
            <a:spAutoFit/>
          </a:bodyPr>
          <a:lstStyle/>
          <a:p>
            <a:r>
              <a:rPr lang="en-US" altLang="zh-TW" sz="1200" dirty="0"/>
              <a:t>Ongoing</a:t>
            </a:r>
            <a:endParaRPr lang="zh-TW" altLang="en-US" sz="1200" dirty="0"/>
          </a:p>
        </p:txBody>
      </p:sp>
      <p:sp>
        <p:nvSpPr>
          <p:cNvPr id="13" name="矩形: 圓角化同側角落 12">
            <a:extLst>
              <a:ext uri="{FF2B5EF4-FFF2-40B4-BE49-F238E27FC236}">
                <a16:creationId xmlns="" xmlns:a16="http://schemas.microsoft.com/office/drawing/2014/main" id="{89CF007D-4E41-404C-AD84-0E62B5A42CB5}"/>
              </a:ext>
            </a:extLst>
          </p:cNvPr>
          <p:cNvSpPr/>
          <p:nvPr/>
        </p:nvSpPr>
        <p:spPr>
          <a:xfrm rot="10800000">
            <a:off x="6518670" y="-10879"/>
            <a:ext cx="1296144" cy="360040"/>
          </a:xfrm>
          <a:prstGeom prst="round2SameRect">
            <a:avLst/>
          </a:prstGeom>
          <a:no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dirty="0"/>
          </a:p>
        </p:txBody>
      </p:sp>
      <p:sp>
        <p:nvSpPr>
          <p:cNvPr id="14" name="文字方塊 13">
            <a:extLst>
              <a:ext uri="{FF2B5EF4-FFF2-40B4-BE49-F238E27FC236}">
                <a16:creationId xmlns="" xmlns:a16="http://schemas.microsoft.com/office/drawing/2014/main" id="{40BA6F7D-D1E0-4C91-B6B1-952971AAC431}"/>
              </a:ext>
            </a:extLst>
          </p:cNvPr>
          <p:cNvSpPr txBox="1"/>
          <p:nvPr/>
        </p:nvSpPr>
        <p:spPr>
          <a:xfrm>
            <a:off x="6660232" y="-26223"/>
            <a:ext cx="968535" cy="430887"/>
          </a:xfrm>
          <a:prstGeom prst="rect">
            <a:avLst/>
          </a:prstGeom>
          <a:noFill/>
        </p:spPr>
        <p:txBody>
          <a:bodyPr wrap="none" rtlCol="0">
            <a:spAutoFit/>
          </a:bodyPr>
          <a:lstStyle/>
          <a:p>
            <a:pPr algn="ctr"/>
            <a:r>
              <a:rPr lang="en-US" altLang="zh-TW" sz="1100" dirty="0">
                <a:solidFill>
                  <a:schemeClr val="bg1">
                    <a:lumMod val="75000"/>
                  </a:schemeClr>
                </a:solidFill>
                <a:latin typeface="+mj-ea"/>
                <a:cs typeface="Times New Roman" panose="02020603050405020304" pitchFamily="18" charset="0"/>
              </a:rPr>
              <a:t>Under</a:t>
            </a:r>
          </a:p>
          <a:p>
            <a:pPr algn="ctr"/>
            <a:r>
              <a:rPr lang="en-US" altLang="zh-TW" sz="1100" dirty="0">
                <a:solidFill>
                  <a:schemeClr val="bg1">
                    <a:lumMod val="75000"/>
                  </a:schemeClr>
                </a:solidFill>
                <a:latin typeface="+mj-ea"/>
                <a:cs typeface="Times New Roman" panose="02020603050405020304" pitchFamily="18" charset="0"/>
              </a:rPr>
              <a:t>preparation</a:t>
            </a:r>
            <a:endParaRPr lang="zh-TW" altLang="en-US" sz="1100" dirty="0">
              <a:solidFill>
                <a:schemeClr val="bg1">
                  <a:lumMod val="75000"/>
                </a:schemeClr>
              </a:solidFill>
              <a:latin typeface="+mj-ea"/>
              <a:cs typeface="Times New Roman" panose="02020603050405020304" pitchFamily="18" charset="0"/>
            </a:endParaRPr>
          </a:p>
        </p:txBody>
      </p:sp>
      <p:sp>
        <p:nvSpPr>
          <p:cNvPr id="15" name="矩形: 圓角化同側角落 14">
            <a:extLst>
              <a:ext uri="{FF2B5EF4-FFF2-40B4-BE49-F238E27FC236}">
                <a16:creationId xmlns="" xmlns:a16="http://schemas.microsoft.com/office/drawing/2014/main" id="{68DBE86D-42CB-422C-B548-63D4774DC7BB}"/>
              </a:ext>
            </a:extLst>
          </p:cNvPr>
          <p:cNvSpPr/>
          <p:nvPr/>
        </p:nvSpPr>
        <p:spPr>
          <a:xfrm rot="10800000">
            <a:off x="7848672" y="-10319"/>
            <a:ext cx="1296144" cy="360040"/>
          </a:xfrm>
          <a:prstGeom prst="round2SameRect">
            <a:avLst/>
          </a:prstGeom>
          <a:no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dirty="0"/>
          </a:p>
        </p:txBody>
      </p:sp>
      <p:sp>
        <p:nvSpPr>
          <p:cNvPr id="16" name="文字方塊 15">
            <a:extLst>
              <a:ext uri="{FF2B5EF4-FFF2-40B4-BE49-F238E27FC236}">
                <a16:creationId xmlns="" xmlns:a16="http://schemas.microsoft.com/office/drawing/2014/main" id="{ACD54881-D326-4E5E-859D-38554A93126E}"/>
              </a:ext>
            </a:extLst>
          </p:cNvPr>
          <p:cNvSpPr txBox="1"/>
          <p:nvPr/>
        </p:nvSpPr>
        <p:spPr>
          <a:xfrm>
            <a:off x="7990081" y="-49725"/>
            <a:ext cx="1072730" cy="430887"/>
          </a:xfrm>
          <a:prstGeom prst="rect">
            <a:avLst/>
          </a:prstGeom>
          <a:noFill/>
        </p:spPr>
        <p:txBody>
          <a:bodyPr wrap="none" rtlCol="0">
            <a:spAutoFit/>
          </a:bodyPr>
          <a:lstStyle/>
          <a:p>
            <a:pPr algn="ctr"/>
            <a:r>
              <a:rPr lang="en-US" altLang="zh-TW" sz="1100" dirty="0">
                <a:solidFill>
                  <a:schemeClr val="bg1">
                    <a:lumMod val="75000"/>
                  </a:schemeClr>
                </a:solidFill>
                <a:latin typeface="+mj-ea"/>
                <a:cs typeface="Times New Roman" panose="02020603050405020304" pitchFamily="18" charset="0"/>
              </a:rPr>
              <a:t>Under </a:t>
            </a:r>
          </a:p>
          <a:p>
            <a:pPr algn="ctr"/>
            <a:r>
              <a:rPr lang="en-US" altLang="zh-TW" sz="1100" dirty="0">
                <a:solidFill>
                  <a:schemeClr val="bg1">
                    <a:lumMod val="75000"/>
                  </a:schemeClr>
                </a:solidFill>
                <a:latin typeface="+mj-ea"/>
                <a:cs typeface="Times New Roman" panose="02020603050405020304" pitchFamily="18" charset="0"/>
              </a:rPr>
              <a:t>development</a:t>
            </a:r>
            <a:endParaRPr lang="zh-TW" altLang="en-US" sz="1100" dirty="0">
              <a:solidFill>
                <a:schemeClr val="bg1">
                  <a:lumMod val="75000"/>
                </a:schemeClr>
              </a:solidFill>
            </a:endParaRPr>
          </a:p>
        </p:txBody>
      </p:sp>
    </p:spTree>
    <p:extLst>
      <p:ext uri="{BB962C8B-B14F-4D97-AF65-F5344CB8AC3E}">
        <p14:creationId xmlns:p14="http://schemas.microsoft.com/office/powerpoint/2010/main" val="345933902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fontScale="90000"/>
          </a:bodyPr>
          <a:lstStyle/>
          <a:p>
            <a:r>
              <a:rPr lang="zh-TW" altLang="en-US" dirty="0">
                <a:solidFill>
                  <a:srgbClr val="002060"/>
                </a:solidFill>
                <a:latin typeface="Times New Roman" panose="02020603050405020304" pitchFamily="18" charset="0"/>
                <a:cs typeface="Times New Roman" panose="02020603050405020304" pitchFamily="18" charset="0"/>
              </a:rPr>
              <a:t>檢驗試劑於</a:t>
            </a:r>
            <a:r>
              <a:rPr lang="en-US" altLang="zh-TW" dirty="0">
                <a:solidFill>
                  <a:srgbClr val="002060"/>
                </a:solidFill>
                <a:latin typeface="Times New Roman" panose="02020603050405020304" pitchFamily="18" charset="0"/>
                <a:cs typeface="Times New Roman" panose="02020603050405020304" pitchFamily="18" charset="0"/>
              </a:rPr>
              <a:t>2012</a:t>
            </a:r>
            <a:r>
              <a:rPr lang="zh-TW" altLang="en-US" dirty="0">
                <a:solidFill>
                  <a:srgbClr val="002060"/>
                </a:solidFill>
                <a:latin typeface="Times New Roman" panose="02020603050405020304" pitchFamily="18" charset="0"/>
                <a:cs typeface="Times New Roman" panose="02020603050405020304" pitchFamily="18" charset="0"/>
              </a:rPr>
              <a:t>年市場預估值已達</a:t>
            </a:r>
            <a:r>
              <a:rPr lang="en-US" altLang="zh-TW" dirty="0">
                <a:solidFill>
                  <a:srgbClr val="002060"/>
                </a:solidFill>
                <a:latin typeface="Times New Roman" panose="02020603050405020304" pitchFamily="18" charset="0"/>
                <a:cs typeface="Times New Roman" panose="02020603050405020304" pitchFamily="18" charset="0"/>
              </a:rPr>
              <a:t>44 Billion</a:t>
            </a:r>
            <a:endParaRPr kumimoji="1" lang="zh-TW" altLang="en-US" dirty="0">
              <a:solidFill>
                <a:srgbClr val="002060"/>
              </a:solidFill>
            </a:endParaRPr>
          </a:p>
        </p:txBody>
      </p:sp>
      <p:sp>
        <p:nvSpPr>
          <p:cNvPr id="4" name="投影片編號版面配置區 3"/>
          <p:cNvSpPr>
            <a:spLocks noGrp="1"/>
          </p:cNvSpPr>
          <p:nvPr>
            <p:ph type="sldNum" sz="quarter" idx="12"/>
          </p:nvPr>
        </p:nvSpPr>
        <p:spPr/>
        <p:txBody>
          <a:bodyPr/>
          <a:lstStyle/>
          <a:p>
            <a:r>
              <a:rPr lang="en-US" altLang="zh-TW" dirty="0" smtClean="0"/>
              <a:t>20</a:t>
            </a:r>
            <a:endParaRPr lang="zh-TW" altLang="en-US" dirty="0"/>
          </a:p>
        </p:txBody>
      </p:sp>
      <p:sp>
        <p:nvSpPr>
          <p:cNvPr id="6" name="矩形 5"/>
          <p:cNvSpPr/>
          <p:nvPr/>
        </p:nvSpPr>
        <p:spPr>
          <a:xfrm>
            <a:off x="6765575" y="4515672"/>
            <a:ext cx="2088232" cy="738664"/>
          </a:xfrm>
          <a:prstGeom prst="rect">
            <a:avLst/>
          </a:prstGeom>
        </p:spPr>
        <p:txBody>
          <a:bodyPr wrap="square">
            <a:spAutoFit/>
          </a:bodyPr>
          <a:lstStyle/>
          <a:p>
            <a:r>
              <a:rPr lang="en-US" altLang="zh-TW" sz="1400" dirty="0">
                <a:solidFill>
                  <a:srgbClr val="7A7A7A"/>
                </a:solidFill>
                <a:latin typeface="Calibri" panose="020F0502020204030204" pitchFamily="34" charset="0"/>
                <a:cs typeface="Calibri" panose="020F0502020204030204" pitchFamily="34" charset="0"/>
              </a:rPr>
              <a:t>The world market for diagnostics is estimated at $54.6 Billion in 2013</a:t>
            </a:r>
            <a:endParaRPr lang="zh-TW" altLang="en-US" sz="1400" dirty="0">
              <a:latin typeface="Calibri" panose="020F0502020204030204" pitchFamily="34" charset="0"/>
              <a:cs typeface="Calibri" panose="020F0502020204030204" pitchFamily="34" charset="0"/>
            </a:endParaRPr>
          </a:p>
        </p:txBody>
      </p:sp>
      <p:sp>
        <p:nvSpPr>
          <p:cNvPr id="7" name="矩形 6"/>
          <p:cNvSpPr/>
          <p:nvPr/>
        </p:nvSpPr>
        <p:spPr>
          <a:xfrm>
            <a:off x="323528" y="5158541"/>
            <a:ext cx="4968552" cy="1077218"/>
          </a:xfrm>
          <a:prstGeom prst="rect">
            <a:avLst/>
          </a:prstGeom>
        </p:spPr>
        <p:txBody>
          <a:bodyPr wrap="square">
            <a:spAutoFit/>
          </a:bodyPr>
          <a:lstStyle/>
          <a:p>
            <a:r>
              <a:rPr lang="en-US" altLang="zh-TW" sz="1600" dirty="0">
                <a:solidFill>
                  <a:srgbClr val="002C40"/>
                </a:solidFill>
                <a:latin typeface="Calibri" panose="020F0502020204030204" pitchFamily="34" charset="0"/>
                <a:cs typeface="Calibri" panose="020F0502020204030204" pitchFamily="34" charset="0"/>
              </a:rPr>
              <a:t>TriMarkPublications.com cites in its newly published "</a:t>
            </a:r>
            <a:r>
              <a:rPr lang="en-US" altLang="zh-TW" sz="1600" dirty="0">
                <a:solidFill>
                  <a:srgbClr val="0071BB"/>
                </a:solidFill>
                <a:latin typeface="Calibri" panose="020F0502020204030204" pitchFamily="34" charset="0"/>
                <a:cs typeface="Calibri" panose="020F0502020204030204" pitchFamily="34" charset="0"/>
                <a:hlinkClick r:id="rId2"/>
              </a:rPr>
              <a:t>In Vitro Diagnostic</a:t>
            </a:r>
            <a:r>
              <a:rPr lang="en-US" altLang="zh-TW" sz="1600" dirty="0">
                <a:solidFill>
                  <a:srgbClr val="002C40"/>
                </a:solidFill>
                <a:latin typeface="Calibri" panose="020F0502020204030204" pitchFamily="34" charset="0"/>
                <a:cs typeface="Calibri" panose="020F0502020204030204" pitchFamily="34" charset="0"/>
              </a:rPr>
              <a:t> Testing World Markets" report that the global </a:t>
            </a:r>
            <a:r>
              <a:rPr lang="en-US" altLang="zh-TW" sz="1600" dirty="0">
                <a:solidFill>
                  <a:srgbClr val="0071BB"/>
                </a:solidFill>
                <a:latin typeface="Calibri" panose="020F0502020204030204" pitchFamily="34" charset="0"/>
                <a:cs typeface="Calibri" panose="020F0502020204030204" pitchFamily="34" charset="0"/>
                <a:hlinkClick r:id="rId2"/>
              </a:rPr>
              <a:t>in vitro diagnostics</a:t>
            </a:r>
            <a:r>
              <a:rPr lang="en-US" altLang="zh-TW" sz="1600" dirty="0">
                <a:solidFill>
                  <a:srgbClr val="002C40"/>
                </a:solidFill>
                <a:latin typeface="Calibri" panose="020F0502020204030204" pitchFamily="34" charset="0"/>
                <a:cs typeface="Calibri" panose="020F0502020204030204" pitchFamily="34" charset="0"/>
              </a:rPr>
              <a:t> (IVD) testing market will jump to $74 Billion by 2018</a:t>
            </a:r>
            <a:endParaRPr lang="zh-TW" altLang="en-US" sz="1600" dirty="0">
              <a:latin typeface="Calibri" panose="020F0502020204030204" pitchFamily="34" charset="0"/>
              <a:cs typeface="Calibri" panose="020F0502020204030204" pitchFamily="34" charset="0"/>
            </a:endParaRPr>
          </a:p>
        </p:txBody>
      </p:sp>
      <p:graphicFrame>
        <p:nvGraphicFramePr>
          <p:cNvPr id="12" name="圖表 11">
            <a:extLst>
              <a:ext uri="{FF2B5EF4-FFF2-40B4-BE49-F238E27FC236}">
                <a16:creationId xmlns="" xmlns:a16="http://schemas.microsoft.com/office/drawing/2014/main" id="{DB010639-CA09-4DB2-87EE-81DE67B39516}"/>
              </a:ext>
            </a:extLst>
          </p:cNvPr>
          <p:cNvGraphicFramePr/>
          <p:nvPr>
            <p:extLst>
              <p:ext uri="{D42A27DB-BD31-4B8C-83A1-F6EECF244321}">
                <p14:modId xmlns:p14="http://schemas.microsoft.com/office/powerpoint/2010/main" val="1224133726"/>
              </p:ext>
            </p:extLst>
          </p:nvPr>
        </p:nvGraphicFramePr>
        <p:xfrm>
          <a:off x="1691680" y="1628800"/>
          <a:ext cx="6096000" cy="4064000"/>
        </p:xfrm>
        <a:graphic>
          <a:graphicData uri="http://schemas.openxmlformats.org/drawingml/2006/chart">
            <c:chart xmlns:c="http://schemas.openxmlformats.org/drawingml/2006/chart" xmlns:r="http://schemas.openxmlformats.org/officeDocument/2006/relationships" r:id="rId3"/>
          </a:graphicData>
        </a:graphic>
      </p:graphicFrame>
      <p:sp>
        <p:nvSpPr>
          <p:cNvPr id="8" name="矩形: 圓角化同側角落 7">
            <a:extLst>
              <a:ext uri="{FF2B5EF4-FFF2-40B4-BE49-F238E27FC236}">
                <a16:creationId xmlns="" xmlns:a16="http://schemas.microsoft.com/office/drawing/2014/main" id="{2B4D56E0-1580-4BB4-9FC2-9FAEE5D90495}"/>
              </a:ext>
            </a:extLst>
          </p:cNvPr>
          <p:cNvSpPr/>
          <p:nvPr/>
        </p:nvSpPr>
        <p:spPr>
          <a:xfrm rot="10800000">
            <a:off x="5167658" y="-10879"/>
            <a:ext cx="1296144" cy="360040"/>
          </a:xfrm>
          <a:prstGeom prst="round2SameRect">
            <a:avLst/>
          </a:prstGeom>
          <a:solidFill>
            <a:schemeClr val="accent2">
              <a:lumMod val="20000"/>
              <a:lumOff val="80000"/>
            </a:schemeClr>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dirty="0"/>
          </a:p>
        </p:txBody>
      </p:sp>
      <p:sp>
        <p:nvSpPr>
          <p:cNvPr id="9" name="文字方塊 8">
            <a:extLst>
              <a:ext uri="{FF2B5EF4-FFF2-40B4-BE49-F238E27FC236}">
                <a16:creationId xmlns="" xmlns:a16="http://schemas.microsoft.com/office/drawing/2014/main" id="{B63A3D6A-B3E7-487D-B96A-F54B1F929568}"/>
              </a:ext>
            </a:extLst>
          </p:cNvPr>
          <p:cNvSpPr txBox="1"/>
          <p:nvPr/>
        </p:nvSpPr>
        <p:spPr>
          <a:xfrm>
            <a:off x="5464833" y="27218"/>
            <a:ext cx="763351" cy="276999"/>
          </a:xfrm>
          <a:prstGeom prst="rect">
            <a:avLst/>
          </a:prstGeom>
          <a:noFill/>
        </p:spPr>
        <p:txBody>
          <a:bodyPr wrap="none" rtlCol="0">
            <a:spAutoFit/>
          </a:bodyPr>
          <a:lstStyle/>
          <a:p>
            <a:r>
              <a:rPr lang="en-US" altLang="zh-TW" sz="1200" dirty="0"/>
              <a:t>Ongoing</a:t>
            </a:r>
            <a:endParaRPr lang="zh-TW" altLang="en-US" sz="1200" dirty="0"/>
          </a:p>
        </p:txBody>
      </p:sp>
      <p:sp>
        <p:nvSpPr>
          <p:cNvPr id="10" name="矩形: 圓角化同側角落 9">
            <a:extLst>
              <a:ext uri="{FF2B5EF4-FFF2-40B4-BE49-F238E27FC236}">
                <a16:creationId xmlns="" xmlns:a16="http://schemas.microsoft.com/office/drawing/2014/main" id="{1BF79E59-C94D-4642-8F01-A0ACC5DD21A8}"/>
              </a:ext>
            </a:extLst>
          </p:cNvPr>
          <p:cNvSpPr/>
          <p:nvPr/>
        </p:nvSpPr>
        <p:spPr>
          <a:xfrm rot="10800000">
            <a:off x="6518670" y="-10879"/>
            <a:ext cx="1296144" cy="360040"/>
          </a:xfrm>
          <a:prstGeom prst="round2SameRect">
            <a:avLst/>
          </a:prstGeom>
          <a:no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dirty="0"/>
          </a:p>
        </p:txBody>
      </p:sp>
      <p:sp>
        <p:nvSpPr>
          <p:cNvPr id="11" name="文字方塊 10">
            <a:extLst>
              <a:ext uri="{FF2B5EF4-FFF2-40B4-BE49-F238E27FC236}">
                <a16:creationId xmlns="" xmlns:a16="http://schemas.microsoft.com/office/drawing/2014/main" id="{9ACBB443-6097-40FE-91B5-A70F53E2A9B1}"/>
              </a:ext>
            </a:extLst>
          </p:cNvPr>
          <p:cNvSpPr txBox="1"/>
          <p:nvPr/>
        </p:nvSpPr>
        <p:spPr>
          <a:xfrm>
            <a:off x="6660232" y="-26223"/>
            <a:ext cx="968535" cy="430887"/>
          </a:xfrm>
          <a:prstGeom prst="rect">
            <a:avLst/>
          </a:prstGeom>
          <a:noFill/>
        </p:spPr>
        <p:txBody>
          <a:bodyPr wrap="none" rtlCol="0">
            <a:spAutoFit/>
          </a:bodyPr>
          <a:lstStyle/>
          <a:p>
            <a:pPr algn="ctr"/>
            <a:r>
              <a:rPr lang="en-US" altLang="zh-TW" sz="1100" dirty="0">
                <a:solidFill>
                  <a:schemeClr val="bg1">
                    <a:lumMod val="75000"/>
                  </a:schemeClr>
                </a:solidFill>
                <a:latin typeface="+mj-ea"/>
                <a:cs typeface="Times New Roman" panose="02020603050405020304" pitchFamily="18" charset="0"/>
              </a:rPr>
              <a:t>Under</a:t>
            </a:r>
          </a:p>
          <a:p>
            <a:pPr algn="ctr"/>
            <a:r>
              <a:rPr lang="en-US" altLang="zh-TW" sz="1100" dirty="0">
                <a:solidFill>
                  <a:schemeClr val="bg1">
                    <a:lumMod val="75000"/>
                  </a:schemeClr>
                </a:solidFill>
                <a:latin typeface="+mj-ea"/>
                <a:cs typeface="Times New Roman" panose="02020603050405020304" pitchFamily="18" charset="0"/>
              </a:rPr>
              <a:t>preparation</a:t>
            </a:r>
            <a:endParaRPr lang="zh-TW" altLang="en-US" sz="1100" dirty="0">
              <a:solidFill>
                <a:schemeClr val="bg1">
                  <a:lumMod val="75000"/>
                </a:schemeClr>
              </a:solidFill>
              <a:latin typeface="+mj-ea"/>
              <a:cs typeface="Times New Roman" panose="02020603050405020304" pitchFamily="18" charset="0"/>
            </a:endParaRPr>
          </a:p>
        </p:txBody>
      </p:sp>
      <p:sp>
        <p:nvSpPr>
          <p:cNvPr id="13" name="矩形: 圓角化同側角落 12">
            <a:extLst>
              <a:ext uri="{FF2B5EF4-FFF2-40B4-BE49-F238E27FC236}">
                <a16:creationId xmlns="" xmlns:a16="http://schemas.microsoft.com/office/drawing/2014/main" id="{C233737D-AFBE-430E-A4D5-6B4DE47FD49D}"/>
              </a:ext>
            </a:extLst>
          </p:cNvPr>
          <p:cNvSpPr/>
          <p:nvPr/>
        </p:nvSpPr>
        <p:spPr>
          <a:xfrm rot="10800000">
            <a:off x="7848672" y="-10319"/>
            <a:ext cx="1296144" cy="360040"/>
          </a:xfrm>
          <a:prstGeom prst="round2SameRect">
            <a:avLst/>
          </a:prstGeom>
          <a:no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dirty="0"/>
          </a:p>
        </p:txBody>
      </p:sp>
      <p:sp>
        <p:nvSpPr>
          <p:cNvPr id="14" name="文字方塊 13">
            <a:extLst>
              <a:ext uri="{FF2B5EF4-FFF2-40B4-BE49-F238E27FC236}">
                <a16:creationId xmlns="" xmlns:a16="http://schemas.microsoft.com/office/drawing/2014/main" id="{1BE04E08-042F-4EEB-9C45-57E1F8F61456}"/>
              </a:ext>
            </a:extLst>
          </p:cNvPr>
          <p:cNvSpPr txBox="1"/>
          <p:nvPr/>
        </p:nvSpPr>
        <p:spPr>
          <a:xfrm>
            <a:off x="7990081" y="-49725"/>
            <a:ext cx="1072730" cy="430887"/>
          </a:xfrm>
          <a:prstGeom prst="rect">
            <a:avLst/>
          </a:prstGeom>
          <a:noFill/>
        </p:spPr>
        <p:txBody>
          <a:bodyPr wrap="none" rtlCol="0">
            <a:spAutoFit/>
          </a:bodyPr>
          <a:lstStyle/>
          <a:p>
            <a:pPr algn="ctr"/>
            <a:r>
              <a:rPr lang="en-US" altLang="zh-TW" sz="1100" dirty="0">
                <a:solidFill>
                  <a:schemeClr val="bg1">
                    <a:lumMod val="75000"/>
                  </a:schemeClr>
                </a:solidFill>
                <a:latin typeface="+mj-ea"/>
                <a:cs typeface="Times New Roman" panose="02020603050405020304" pitchFamily="18" charset="0"/>
              </a:rPr>
              <a:t>Under </a:t>
            </a:r>
          </a:p>
          <a:p>
            <a:pPr algn="ctr"/>
            <a:r>
              <a:rPr lang="en-US" altLang="zh-TW" sz="1100" dirty="0">
                <a:solidFill>
                  <a:schemeClr val="bg1">
                    <a:lumMod val="75000"/>
                  </a:schemeClr>
                </a:solidFill>
                <a:latin typeface="+mj-ea"/>
                <a:cs typeface="Times New Roman" panose="02020603050405020304" pitchFamily="18" charset="0"/>
              </a:rPr>
              <a:t>development</a:t>
            </a:r>
            <a:endParaRPr lang="zh-TW" altLang="en-US" sz="1100" dirty="0">
              <a:solidFill>
                <a:schemeClr val="bg1">
                  <a:lumMod val="75000"/>
                </a:schemeClr>
              </a:solidFill>
            </a:endParaRPr>
          </a:p>
        </p:txBody>
      </p:sp>
    </p:spTree>
    <p:extLst>
      <p:ext uri="{BB962C8B-B14F-4D97-AF65-F5344CB8AC3E}">
        <p14:creationId xmlns:p14="http://schemas.microsoft.com/office/powerpoint/2010/main" val="38765536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457200" y="418654"/>
            <a:ext cx="8229600" cy="994122"/>
          </a:xfrm>
        </p:spPr>
        <p:txBody>
          <a:bodyPr>
            <a:normAutofit fontScale="90000"/>
          </a:bodyPr>
          <a:lstStyle/>
          <a:p>
            <a:r>
              <a:rPr lang="en-US" altLang="zh-TW" dirty="0">
                <a:solidFill>
                  <a:srgbClr val="002060"/>
                </a:solidFill>
                <a:latin typeface="+mj-ea"/>
                <a:ea typeface="+mj-ea"/>
              </a:rPr>
              <a:t>Diagnostic Products</a:t>
            </a:r>
            <a:r>
              <a:rPr lang="zh-TW" altLang="en-US" dirty="0">
                <a:solidFill>
                  <a:srgbClr val="002060"/>
                </a:solidFill>
                <a:latin typeface="+mj-ea"/>
                <a:ea typeface="+mj-ea"/>
              </a:rPr>
              <a:t> 檢驗試劑產品</a:t>
            </a:r>
            <a:r>
              <a:rPr lang="en-US" altLang="zh-TW" dirty="0">
                <a:solidFill>
                  <a:schemeClr val="accent6">
                    <a:lumMod val="75000"/>
                  </a:schemeClr>
                </a:solidFill>
                <a:latin typeface="+mj-ea"/>
                <a:ea typeface="+mj-ea"/>
              </a:rPr>
              <a:t/>
            </a:r>
            <a:br>
              <a:rPr lang="en-US" altLang="zh-TW" dirty="0">
                <a:solidFill>
                  <a:schemeClr val="accent6">
                    <a:lumMod val="75000"/>
                  </a:schemeClr>
                </a:solidFill>
                <a:latin typeface="+mj-ea"/>
                <a:ea typeface="+mj-ea"/>
              </a:rPr>
            </a:br>
            <a:r>
              <a:rPr lang="zh-TW" altLang="en-US" sz="3100" dirty="0">
                <a:solidFill>
                  <a:schemeClr val="accent6">
                    <a:lumMod val="50000"/>
                  </a:schemeClr>
                </a:solidFill>
                <a:latin typeface="+mj-ea"/>
                <a:ea typeface="+mj-ea"/>
              </a:rPr>
              <a:t>三個呼吸道  三個消化道</a:t>
            </a:r>
            <a:endParaRPr lang="zh-TW" altLang="en-US" dirty="0">
              <a:solidFill>
                <a:schemeClr val="accent6">
                  <a:lumMod val="50000"/>
                </a:schemeClr>
              </a:solidFill>
              <a:latin typeface="+mj-ea"/>
              <a:ea typeface="+mj-ea"/>
            </a:endParaRPr>
          </a:p>
        </p:txBody>
      </p:sp>
      <p:sp>
        <p:nvSpPr>
          <p:cNvPr id="4" name="投影片編號版面配置區 3"/>
          <p:cNvSpPr>
            <a:spLocks noGrp="1"/>
          </p:cNvSpPr>
          <p:nvPr>
            <p:ph type="sldNum" sz="quarter" idx="12"/>
          </p:nvPr>
        </p:nvSpPr>
        <p:spPr/>
        <p:txBody>
          <a:bodyPr/>
          <a:lstStyle/>
          <a:p>
            <a:r>
              <a:rPr lang="en-US" altLang="zh-TW" dirty="0" smtClean="0"/>
              <a:t>21</a:t>
            </a:r>
            <a:endParaRPr lang="zh-TW" altLang="en-US" dirty="0"/>
          </a:p>
        </p:txBody>
      </p:sp>
      <p:pic>
        <p:nvPicPr>
          <p:cNvPr id="6" name="圖片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8833" y="2204864"/>
            <a:ext cx="8897663" cy="3558002"/>
          </a:xfrm>
          <a:prstGeom prst="rect">
            <a:avLst/>
          </a:prstGeom>
        </p:spPr>
      </p:pic>
      <p:sp>
        <p:nvSpPr>
          <p:cNvPr id="5" name="矩形: 圓角化同側角落 4">
            <a:extLst>
              <a:ext uri="{FF2B5EF4-FFF2-40B4-BE49-F238E27FC236}">
                <a16:creationId xmlns="" xmlns:a16="http://schemas.microsoft.com/office/drawing/2014/main" id="{CB57D7CC-6E83-4496-AE2F-3B1724DEDDE6}"/>
              </a:ext>
            </a:extLst>
          </p:cNvPr>
          <p:cNvSpPr/>
          <p:nvPr/>
        </p:nvSpPr>
        <p:spPr>
          <a:xfrm rot="10800000">
            <a:off x="5167658" y="-10879"/>
            <a:ext cx="1296144" cy="360040"/>
          </a:xfrm>
          <a:prstGeom prst="round2SameRect">
            <a:avLst/>
          </a:prstGeom>
          <a:solidFill>
            <a:schemeClr val="accent2">
              <a:lumMod val="20000"/>
              <a:lumOff val="80000"/>
            </a:schemeClr>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dirty="0"/>
          </a:p>
        </p:txBody>
      </p:sp>
      <p:sp>
        <p:nvSpPr>
          <p:cNvPr id="7" name="文字方塊 6">
            <a:extLst>
              <a:ext uri="{FF2B5EF4-FFF2-40B4-BE49-F238E27FC236}">
                <a16:creationId xmlns="" xmlns:a16="http://schemas.microsoft.com/office/drawing/2014/main" id="{5118E25F-9A21-46A7-8B15-A4F945C45540}"/>
              </a:ext>
            </a:extLst>
          </p:cNvPr>
          <p:cNvSpPr txBox="1"/>
          <p:nvPr/>
        </p:nvSpPr>
        <p:spPr>
          <a:xfrm>
            <a:off x="5464833" y="27218"/>
            <a:ext cx="763351" cy="276999"/>
          </a:xfrm>
          <a:prstGeom prst="rect">
            <a:avLst/>
          </a:prstGeom>
          <a:noFill/>
        </p:spPr>
        <p:txBody>
          <a:bodyPr wrap="none" rtlCol="0">
            <a:spAutoFit/>
          </a:bodyPr>
          <a:lstStyle/>
          <a:p>
            <a:r>
              <a:rPr lang="en-US" altLang="zh-TW" sz="1200" dirty="0"/>
              <a:t>Ongoing</a:t>
            </a:r>
            <a:endParaRPr lang="zh-TW" altLang="en-US" sz="1200" dirty="0"/>
          </a:p>
        </p:txBody>
      </p:sp>
      <p:sp>
        <p:nvSpPr>
          <p:cNvPr id="8" name="矩形: 圓角化同側角落 7">
            <a:extLst>
              <a:ext uri="{FF2B5EF4-FFF2-40B4-BE49-F238E27FC236}">
                <a16:creationId xmlns="" xmlns:a16="http://schemas.microsoft.com/office/drawing/2014/main" id="{7A30B24D-91B7-4274-B1E4-8B6FC8E5DB83}"/>
              </a:ext>
            </a:extLst>
          </p:cNvPr>
          <p:cNvSpPr/>
          <p:nvPr/>
        </p:nvSpPr>
        <p:spPr>
          <a:xfrm rot="10800000">
            <a:off x="6518670" y="-10879"/>
            <a:ext cx="1296144" cy="360040"/>
          </a:xfrm>
          <a:prstGeom prst="round2SameRect">
            <a:avLst/>
          </a:prstGeom>
          <a:no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dirty="0"/>
          </a:p>
        </p:txBody>
      </p:sp>
      <p:sp>
        <p:nvSpPr>
          <p:cNvPr id="9" name="文字方塊 8">
            <a:extLst>
              <a:ext uri="{FF2B5EF4-FFF2-40B4-BE49-F238E27FC236}">
                <a16:creationId xmlns="" xmlns:a16="http://schemas.microsoft.com/office/drawing/2014/main" id="{672E6479-5AA9-4F76-A15F-A2F0975C401F}"/>
              </a:ext>
            </a:extLst>
          </p:cNvPr>
          <p:cNvSpPr txBox="1"/>
          <p:nvPr/>
        </p:nvSpPr>
        <p:spPr>
          <a:xfrm>
            <a:off x="6660232" y="-26223"/>
            <a:ext cx="968535" cy="430887"/>
          </a:xfrm>
          <a:prstGeom prst="rect">
            <a:avLst/>
          </a:prstGeom>
          <a:noFill/>
        </p:spPr>
        <p:txBody>
          <a:bodyPr wrap="none" rtlCol="0">
            <a:spAutoFit/>
          </a:bodyPr>
          <a:lstStyle/>
          <a:p>
            <a:pPr algn="ctr"/>
            <a:r>
              <a:rPr lang="en-US" altLang="zh-TW" sz="1100" dirty="0">
                <a:solidFill>
                  <a:schemeClr val="bg1">
                    <a:lumMod val="75000"/>
                  </a:schemeClr>
                </a:solidFill>
                <a:latin typeface="+mj-ea"/>
                <a:cs typeface="Times New Roman" panose="02020603050405020304" pitchFamily="18" charset="0"/>
              </a:rPr>
              <a:t>Under</a:t>
            </a:r>
          </a:p>
          <a:p>
            <a:pPr algn="ctr"/>
            <a:r>
              <a:rPr lang="en-US" altLang="zh-TW" sz="1100" dirty="0">
                <a:solidFill>
                  <a:schemeClr val="bg1">
                    <a:lumMod val="75000"/>
                  </a:schemeClr>
                </a:solidFill>
                <a:latin typeface="+mj-ea"/>
                <a:cs typeface="Times New Roman" panose="02020603050405020304" pitchFamily="18" charset="0"/>
              </a:rPr>
              <a:t>preparation</a:t>
            </a:r>
            <a:endParaRPr lang="zh-TW" altLang="en-US" sz="1100" dirty="0">
              <a:solidFill>
                <a:schemeClr val="bg1">
                  <a:lumMod val="75000"/>
                </a:schemeClr>
              </a:solidFill>
              <a:latin typeface="+mj-ea"/>
              <a:cs typeface="Times New Roman" panose="02020603050405020304" pitchFamily="18" charset="0"/>
            </a:endParaRPr>
          </a:p>
        </p:txBody>
      </p:sp>
      <p:sp>
        <p:nvSpPr>
          <p:cNvPr id="10" name="矩形: 圓角化同側角落 9">
            <a:extLst>
              <a:ext uri="{FF2B5EF4-FFF2-40B4-BE49-F238E27FC236}">
                <a16:creationId xmlns="" xmlns:a16="http://schemas.microsoft.com/office/drawing/2014/main" id="{D5593720-FC35-45DE-96A2-96DB30858095}"/>
              </a:ext>
            </a:extLst>
          </p:cNvPr>
          <p:cNvSpPr/>
          <p:nvPr/>
        </p:nvSpPr>
        <p:spPr>
          <a:xfrm rot="10800000">
            <a:off x="7848672" y="-10319"/>
            <a:ext cx="1296144" cy="360040"/>
          </a:xfrm>
          <a:prstGeom prst="round2SameRect">
            <a:avLst/>
          </a:prstGeom>
          <a:no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dirty="0"/>
          </a:p>
        </p:txBody>
      </p:sp>
      <p:sp>
        <p:nvSpPr>
          <p:cNvPr id="11" name="文字方塊 10">
            <a:extLst>
              <a:ext uri="{FF2B5EF4-FFF2-40B4-BE49-F238E27FC236}">
                <a16:creationId xmlns="" xmlns:a16="http://schemas.microsoft.com/office/drawing/2014/main" id="{FCF12395-FC56-463B-815B-F448C706931D}"/>
              </a:ext>
            </a:extLst>
          </p:cNvPr>
          <p:cNvSpPr txBox="1"/>
          <p:nvPr/>
        </p:nvSpPr>
        <p:spPr>
          <a:xfrm>
            <a:off x="7990081" y="-49725"/>
            <a:ext cx="1072730" cy="430887"/>
          </a:xfrm>
          <a:prstGeom prst="rect">
            <a:avLst/>
          </a:prstGeom>
          <a:noFill/>
        </p:spPr>
        <p:txBody>
          <a:bodyPr wrap="none" rtlCol="0">
            <a:spAutoFit/>
          </a:bodyPr>
          <a:lstStyle/>
          <a:p>
            <a:pPr algn="ctr"/>
            <a:r>
              <a:rPr lang="en-US" altLang="zh-TW" sz="1100" dirty="0">
                <a:solidFill>
                  <a:schemeClr val="bg1">
                    <a:lumMod val="75000"/>
                  </a:schemeClr>
                </a:solidFill>
                <a:latin typeface="+mj-ea"/>
                <a:cs typeface="Times New Roman" panose="02020603050405020304" pitchFamily="18" charset="0"/>
              </a:rPr>
              <a:t>Under </a:t>
            </a:r>
          </a:p>
          <a:p>
            <a:pPr algn="ctr"/>
            <a:r>
              <a:rPr lang="en-US" altLang="zh-TW" sz="1100" dirty="0">
                <a:solidFill>
                  <a:schemeClr val="bg1">
                    <a:lumMod val="75000"/>
                  </a:schemeClr>
                </a:solidFill>
                <a:latin typeface="+mj-ea"/>
                <a:cs typeface="Times New Roman" panose="02020603050405020304" pitchFamily="18" charset="0"/>
              </a:rPr>
              <a:t>development</a:t>
            </a:r>
            <a:endParaRPr lang="zh-TW" altLang="en-US" sz="1100" dirty="0">
              <a:solidFill>
                <a:schemeClr val="bg1">
                  <a:lumMod val="75000"/>
                </a:schemeClr>
              </a:solidFill>
            </a:endParaRPr>
          </a:p>
        </p:txBody>
      </p:sp>
    </p:spTree>
    <p:extLst>
      <p:ext uri="{BB962C8B-B14F-4D97-AF65-F5344CB8AC3E}">
        <p14:creationId xmlns:p14="http://schemas.microsoft.com/office/powerpoint/2010/main" val="92778899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457200" y="418654"/>
            <a:ext cx="8229600" cy="994122"/>
          </a:xfrm>
        </p:spPr>
        <p:txBody>
          <a:bodyPr>
            <a:normAutofit fontScale="90000"/>
          </a:bodyPr>
          <a:lstStyle/>
          <a:p>
            <a:r>
              <a:rPr lang="en-US" altLang="zh-TW" dirty="0">
                <a:solidFill>
                  <a:srgbClr val="002060"/>
                </a:solidFill>
                <a:latin typeface="+mj-ea"/>
                <a:ea typeface="+mj-ea"/>
              </a:rPr>
              <a:t>2018:IVD</a:t>
            </a:r>
            <a:r>
              <a:rPr lang="zh-TW" altLang="en-US" dirty="0">
                <a:solidFill>
                  <a:srgbClr val="002060"/>
                </a:solidFill>
                <a:latin typeface="+mj-ea"/>
                <a:ea typeface="+mj-ea"/>
              </a:rPr>
              <a:t> </a:t>
            </a:r>
            <a:r>
              <a:rPr lang="en-US" altLang="zh-TW" dirty="0">
                <a:solidFill>
                  <a:srgbClr val="002060"/>
                </a:solidFill>
                <a:latin typeface="+mj-ea"/>
                <a:ea typeface="+mj-ea"/>
              </a:rPr>
              <a:t>Worldwide Market Size</a:t>
            </a:r>
            <a:r>
              <a:rPr lang="zh-TW" altLang="en-US" dirty="0">
                <a:latin typeface="+mj-ea"/>
                <a:ea typeface="+mj-ea"/>
              </a:rPr>
              <a:t/>
            </a:r>
            <a:br>
              <a:rPr lang="zh-TW" altLang="en-US" dirty="0">
                <a:latin typeface="+mj-ea"/>
                <a:ea typeface="+mj-ea"/>
              </a:rPr>
            </a:br>
            <a:r>
              <a:rPr lang="zh-TW" altLang="en-US" sz="3100" dirty="0">
                <a:solidFill>
                  <a:schemeClr val="accent6">
                    <a:lumMod val="50000"/>
                  </a:schemeClr>
                </a:solidFill>
                <a:latin typeface="+mj-ea"/>
                <a:ea typeface="+mj-ea"/>
              </a:rPr>
              <a:t>寶齡未來檢驗試劑規劃</a:t>
            </a:r>
            <a:endParaRPr lang="zh-TW" altLang="en-US" dirty="0">
              <a:solidFill>
                <a:schemeClr val="accent6">
                  <a:lumMod val="50000"/>
                </a:schemeClr>
              </a:solidFill>
              <a:latin typeface="+mj-ea"/>
              <a:ea typeface="+mj-ea"/>
            </a:endParaRPr>
          </a:p>
        </p:txBody>
      </p:sp>
      <p:sp>
        <p:nvSpPr>
          <p:cNvPr id="4" name="投影片編號版面配置區 3"/>
          <p:cNvSpPr>
            <a:spLocks noGrp="1"/>
          </p:cNvSpPr>
          <p:nvPr>
            <p:ph type="sldNum" sz="quarter" idx="12"/>
          </p:nvPr>
        </p:nvSpPr>
        <p:spPr/>
        <p:txBody>
          <a:bodyPr/>
          <a:lstStyle/>
          <a:p>
            <a:r>
              <a:rPr lang="en-US" altLang="zh-TW" dirty="0" smtClean="0"/>
              <a:t>22</a:t>
            </a:r>
            <a:endParaRPr lang="zh-TW" altLang="en-US" dirty="0"/>
          </a:p>
        </p:txBody>
      </p:sp>
      <p:graphicFrame>
        <p:nvGraphicFramePr>
          <p:cNvPr id="5" name="表格 4"/>
          <p:cNvGraphicFramePr>
            <a:graphicFrameLocks noGrp="1"/>
          </p:cNvGraphicFramePr>
          <p:nvPr>
            <p:extLst>
              <p:ext uri="{D42A27DB-BD31-4B8C-83A1-F6EECF244321}">
                <p14:modId xmlns:p14="http://schemas.microsoft.com/office/powerpoint/2010/main" val="3814140861"/>
              </p:ext>
            </p:extLst>
          </p:nvPr>
        </p:nvGraphicFramePr>
        <p:xfrm>
          <a:off x="251520" y="1838073"/>
          <a:ext cx="8640959" cy="3066217"/>
        </p:xfrm>
        <a:graphic>
          <a:graphicData uri="http://schemas.openxmlformats.org/drawingml/2006/table">
            <a:tbl>
              <a:tblPr firstRow="1" bandRow="1">
                <a:tableStyleId>{9DCAF9ED-07DC-4A11-8D7F-57B35C25682E}</a:tableStyleId>
              </a:tblPr>
              <a:tblGrid>
                <a:gridCol w="2016224">
                  <a:extLst>
                    <a:ext uri="{9D8B030D-6E8A-4147-A177-3AD203B41FA5}">
                      <a16:colId xmlns="" xmlns:a16="http://schemas.microsoft.com/office/drawing/2014/main" val="20000"/>
                    </a:ext>
                  </a:extLst>
                </a:gridCol>
                <a:gridCol w="2088232">
                  <a:extLst>
                    <a:ext uri="{9D8B030D-6E8A-4147-A177-3AD203B41FA5}">
                      <a16:colId xmlns="" xmlns:a16="http://schemas.microsoft.com/office/drawing/2014/main" val="20001"/>
                    </a:ext>
                  </a:extLst>
                </a:gridCol>
                <a:gridCol w="2448272">
                  <a:extLst>
                    <a:ext uri="{9D8B030D-6E8A-4147-A177-3AD203B41FA5}">
                      <a16:colId xmlns="" xmlns:a16="http://schemas.microsoft.com/office/drawing/2014/main" val="20002"/>
                    </a:ext>
                  </a:extLst>
                </a:gridCol>
                <a:gridCol w="2088231">
                  <a:extLst>
                    <a:ext uri="{9D8B030D-6E8A-4147-A177-3AD203B41FA5}">
                      <a16:colId xmlns="" xmlns:a16="http://schemas.microsoft.com/office/drawing/2014/main" val="3608901494"/>
                    </a:ext>
                  </a:extLst>
                </a:gridCol>
              </a:tblGrid>
              <a:tr h="0">
                <a:tc>
                  <a:txBody>
                    <a:bodyPr/>
                    <a:lstStyle/>
                    <a:p>
                      <a:pPr algn="ctr"/>
                      <a:r>
                        <a:rPr lang="zh-TW" altLang="en-US" sz="2400" dirty="0">
                          <a:latin typeface="Calibri" panose="020F0502020204030204" pitchFamily="34" charset="0"/>
                          <a:cs typeface="Calibri" panose="020F0502020204030204" pitchFamily="34" charset="0"/>
                        </a:rPr>
                        <a:t>產品</a:t>
                      </a:r>
                    </a:p>
                  </a:txBody>
                  <a:tcPr/>
                </a:tc>
                <a:tc>
                  <a:txBody>
                    <a:bodyPr/>
                    <a:lstStyle/>
                    <a:p>
                      <a:pPr algn="ctr"/>
                      <a:r>
                        <a:rPr lang="en-US" altLang="zh-TW" sz="2400" dirty="0">
                          <a:latin typeface="Calibri" panose="020F0502020204030204" pitchFamily="34" charset="0"/>
                          <a:cs typeface="Calibri" panose="020F0502020204030204" pitchFamily="34" charset="0"/>
                        </a:rPr>
                        <a:t>Worldwide</a:t>
                      </a:r>
                      <a:r>
                        <a:rPr lang="en-US" altLang="zh-TW" sz="2400" baseline="0" dirty="0">
                          <a:latin typeface="Calibri" panose="020F0502020204030204" pitchFamily="34" charset="0"/>
                          <a:cs typeface="Calibri" panose="020F0502020204030204" pitchFamily="34" charset="0"/>
                        </a:rPr>
                        <a:t> Market Size</a:t>
                      </a:r>
                      <a:endParaRPr lang="zh-TW" altLang="en-US" sz="2400" dirty="0">
                        <a:latin typeface="Calibri" panose="020F0502020204030204" pitchFamily="34" charset="0"/>
                        <a:cs typeface="Calibri" panose="020F0502020204030204" pitchFamily="34" charset="0"/>
                      </a:endParaRPr>
                    </a:p>
                  </a:txBody>
                  <a:tcPr/>
                </a:tc>
                <a:tc>
                  <a:txBody>
                    <a:bodyPr/>
                    <a:lstStyle/>
                    <a:p>
                      <a:pPr algn="ctr"/>
                      <a:r>
                        <a:rPr lang="en-US" altLang="zh-TW" sz="2400" dirty="0">
                          <a:latin typeface="Calibri" panose="020F0502020204030204" pitchFamily="34" charset="0"/>
                          <a:cs typeface="Calibri" panose="020F0502020204030204" pitchFamily="34" charset="0"/>
                        </a:rPr>
                        <a:t>Major</a:t>
                      </a:r>
                      <a:r>
                        <a:rPr lang="en-US" altLang="zh-TW" sz="2400" baseline="0" dirty="0">
                          <a:latin typeface="Calibri" panose="020F0502020204030204" pitchFamily="34" charset="0"/>
                          <a:cs typeface="Calibri" panose="020F0502020204030204" pitchFamily="34" charset="0"/>
                        </a:rPr>
                        <a:t> Competitor</a:t>
                      </a:r>
                      <a:endParaRPr lang="zh-TW" altLang="en-US" sz="2400" dirty="0">
                        <a:latin typeface="Calibri" panose="020F0502020204030204" pitchFamily="34" charset="0"/>
                        <a:cs typeface="Calibri" panose="020F0502020204030204" pitchFamily="34" charset="0"/>
                      </a:endParaRPr>
                    </a:p>
                  </a:txBody>
                  <a:tcPr/>
                </a:tc>
                <a:tc>
                  <a:txBody>
                    <a:bodyPr/>
                    <a:lstStyle/>
                    <a:p>
                      <a:pPr algn="ctr"/>
                      <a:r>
                        <a:rPr lang="en-US" altLang="zh-TW" sz="2400" dirty="0">
                          <a:latin typeface="Calibri" panose="020F0502020204030204" pitchFamily="34" charset="0"/>
                          <a:cs typeface="Calibri" panose="020F0502020204030204" pitchFamily="34" charset="0"/>
                        </a:rPr>
                        <a:t>PBF Vision</a:t>
                      </a:r>
                    </a:p>
                    <a:p>
                      <a:pPr algn="ctr"/>
                      <a:r>
                        <a:rPr lang="en-US" altLang="zh-TW" sz="2400" dirty="0">
                          <a:latin typeface="Calibri" panose="020F0502020204030204" pitchFamily="34" charset="0"/>
                          <a:cs typeface="Calibri" panose="020F0502020204030204" pitchFamily="34" charset="0"/>
                        </a:rPr>
                        <a:t>510(k)</a:t>
                      </a:r>
                      <a:endParaRPr lang="zh-TW" altLang="en-US" sz="2400" dirty="0">
                        <a:latin typeface="Calibri" panose="020F0502020204030204" pitchFamily="34" charset="0"/>
                        <a:cs typeface="Calibri" panose="020F0502020204030204" pitchFamily="34" charset="0"/>
                      </a:endParaRPr>
                    </a:p>
                  </a:txBody>
                  <a:tcPr/>
                </a:tc>
                <a:extLst>
                  <a:ext uri="{0D108BD9-81ED-4DB2-BD59-A6C34878D82A}">
                    <a16:rowId xmlns="" xmlns:a16="http://schemas.microsoft.com/office/drawing/2014/main" val="10000"/>
                  </a:ext>
                </a:extLst>
              </a:tr>
              <a:tr h="483172">
                <a:tc>
                  <a:txBody>
                    <a:bodyPr/>
                    <a:lstStyle/>
                    <a:p>
                      <a:r>
                        <a:rPr lang="zh-TW" altLang="en-US" sz="2000" b="1" dirty="0">
                          <a:solidFill>
                            <a:srgbClr val="FF0000"/>
                          </a:solidFill>
                          <a:latin typeface="Calibri" panose="020F0502020204030204" pitchFamily="34" charset="0"/>
                          <a:cs typeface="Calibri" panose="020F0502020204030204" pitchFamily="34" charset="0"/>
                        </a:rPr>
                        <a:t>幽門桿菌</a:t>
                      </a:r>
                      <a:r>
                        <a:rPr lang="en-US" altLang="zh-TW" sz="2000" b="1" dirty="0">
                          <a:solidFill>
                            <a:srgbClr val="FF0000"/>
                          </a:solidFill>
                          <a:latin typeface="Calibri" panose="020F0502020204030204" pitchFamily="34" charset="0"/>
                          <a:cs typeface="Calibri" panose="020F0502020204030204" pitchFamily="34" charset="0"/>
                        </a:rPr>
                        <a:t>H.P.</a:t>
                      </a:r>
                      <a:r>
                        <a:rPr lang="en-US" altLang="zh-TW" sz="2000" b="1" baseline="30000" dirty="0">
                          <a:solidFill>
                            <a:srgbClr val="FF0000"/>
                          </a:solidFill>
                          <a:latin typeface="Calibri" panose="020F0502020204030204" pitchFamily="34" charset="0"/>
                          <a:cs typeface="Calibri" panose="020F0502020204030204" pitchFamily="34" charset="0"/>
                        </a:rPr>
                        <a:t>1</a:t>
                      </a:r>
                      <a:endParaRPr lang="zh-TW" altLang="en-US" sz="2000" b="1" baseline="30000" dirty="0">
                        <a:solidFill>
                          <a:srgbClr val="FF0000"/>
                        </a:solidFill>
                        <a:latin typeface="Calibri" panose="020F0502020204030204" pitchFamily="34" charset="0"/>
                        <a:cs typeface="Calibri" panose="020F0502020204030204" pitchFamily="34" charset="0"/>
                      </a:endParaRPr>
                    </a:p>
                  </a:txBody>
                  <a:tcPr/>
                </a:tc>
                <a:tc>
                  <a:txBody>
                    <a:bodyPr/>
                    <a:lstStyle/>
                    <a:p>
                      <a:pPr algn="ctr"/>
                      <a:r>
                        <a:rPr lang="en-US" altLang="zh-TW" sz="2000" b="1" dirty="0">
                          <a:solidFill>
                            <a:srgbClr val="FF0000"/>
                          </a:solidFill>
                          <a:latin typeface="Calibri" panose="020F0502020204030204" pitchFamily="34" charset="0"/>
                          <a:cs typeface="Calibri" panose="020F0502020204030204" pitchFamily="34" charset="0"/>
                        </a:rPr>
                        <a:t>US$ 60M</a:t>
                      </a:r>
                      <a:endParaRPr lang="zh-TW" altLang="en-US" sz="2000" b="1" dirty="0">
                        <a:solidFill>
                          <a:srgbClr val="FF0000"/>
                        </a:solidFill>
                        <a:latin typeface="Calibri" panose="020F0502020204030204" pitchFamily="34" charset="0"/>
                        <a:cs typeface="Calibri" panose="020F0502020204030204" pitchFamily="34" charset="0"/>
                      </a:endParaRPr>
                    </a:p>
                  </a:txBody>
                  <a:tcPr/>
                </a:tc>
                <a:tc>
                  <a:txBody>
                    <a:bodyPr/>
                    <a:lstStyle/>
                    <a:p>
                      <a:pPr algn="ctr"/>
                      <a:r>
                        <a:rPr lang="en-US" altLang="zh-TW" sz="2000" b="1" dirty="0">
                          <a:solidFill>
                            <a:srgbClr val="FF0000"/>
                          </a:solidFill>
                          <a:latin typeface="Calibri" panose="020F0502020204030204" pitchFamily="34" charset="0"/>
                          <a:cs typeface="Calibri" panose="020F0502020204030204" pitchFamily="34" charset="0"/>
                        </a:rPr>
                        <a:t>Meridian</a:t>
                      </a:r>
                      <a:endParaRPr lang="zh-TW" altLang="en-US" sz="2000" b="1" dirty="0">
                        <a:solidFill>
                          <a:srgbClr val="FF0000"/>
                        </a:solidFill>
                        <a:latin typeface="Calibri" panose="020F0502020204030204" pitchFamily="34" charset="0"/>
                        <a:cs typeface="Calibri" panose="020F0502020204030204" pitchFamily="34" charset="0"/>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zh-TW" altLang="en-US" sz="2000" b="1" dirty="0" smtClean="0">
                          <a:solidFill>
                            <a:srgbClr val="FF0000"/>
                          </a:solidFill>
                          <a:latin typeface="Calibri" panose="020F0502020204030204" pitchFamily="34" charset="0"/>
                          <a:cs typeface="Calibri" panose="020F0502020204030204" pitchFamily="34" charset="0"/>
                        </a:rPr>
                        <a:t>預計</a:t>
                      </a:r>
                      <a:r>
                        <a:rPr kumimoji="1" lang="en-US" altLang="zh-TW" sz="2000" b="1" dirty="0" smtClean="0">
                          <a:solidFill>
                            <a:srgbClr val="FF0000"/>
                          </a:solidFill>
                          <a:latin typeface="Calibri" panose="020F0502020204030204" pitchFamily="34" charset="0"/>
                          <a:cs typeface="Calibri" panose="020F0502020204030204" pitchFamily="34" charset="0"/>
                        </a:rPr>
                        <a:t>2018</a:t>
                      </a:r>
                      <a:r>
                        <a:rPr kumimoji="1" lang="zh-TW" altLang="en-US" sz="2000" b="1" dirty="0">
                          <a:solidFill>
                            <a:srgbClr val="FF0000"/>
                          </a:solidFill>
                          <a:latin typeface="Calibri" panose="020F0502020204030204" pitchFamily="34" charset="0"/>
                          <a:cs typeface="Calibri" panose="020F0502020204030204" pitchFamily="34" charset="0"/>
                        </a:rPr>
                        <a:t>送件</a:t>
                      </a:r>
                      <a:endParaRPr kumimoji="1" lang="en-US" altLang="zh-TW" sz="2000" b="1" dirty="0">
                        <a:solidFill>
                          <a:srgbClr val="FF0000"/>
                        </a:solidFill>
                        <a:latin typeface="Calibri" panose="020F0502020204030204" pitchFamily="34" charset="0"/>
                        <a:cs typeface="Calibri" panose="020F0502020204030204" pitchFamily="34" charset="0"/>
                      </a:endParaRPr>
                    </a:p>
                  </a:txBody>
                  <a:tcPr/>
                </a:tc>
                <a:extLst>
                  <a:ext uri="{0D108BD9-81ED-4DB2-BD59-A6C34878D82A}">
                    <a16:rowId xmlns="" xmlns:a16="http://schemas.microsoft.com/office/drawing/2014/main" val="10001"/>
                  </a:ext>
                </a:extLst>
              </a:tr>
              <a:tr h="926116">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TW" altLang="en-US" sz="2000" dirty="0">
                          <a:latin typeface="Calibri" panose="020F0502020204030204" pitchFamily="34" charset="0"/>
                          <a:cs typeface="Calibri" panose="020F0502020204030204" pitchFamily="34" charset="0"/>
                        </a:rPr>
                        <a:t>流感</a:t>
                      </a:r>
                      <a:r>
                        <a:rPr lang="en-US" altLang="zh-TW" sz="2000" dirty="0">
                          <a:latin typeface="Calibri" panose="020F0502020204030204" pitchFamily="34" charset="0"/>
                          <a:cs typeface="Calibri" panose="020F0502020204030204" pitchFamily="34" charset="0"/>
                        </a:rPr>
                        <a:t>Flu A/B</a:t>
                      </a:r>
                      <a:r>
                        <a:rPr lang="en-US" altLang="zh-TW" sz="2000" baseline="30000" dirty="0">
                          <a:latin typeface="Calibri" panose="020F0502020204030204" pitchFamily="34" charset="0"/>
                          <a:cs typeface="Calibri" panose="020F0502020204030204" pitchFamily="34" charset="0"/>
                        </a:rPr>
                        <a:t>2</a:t>
                      </a:r>
                      <a:endParaRPr lang="zh-TW" altLang="en-US" sz="2000" baseline="30000" dirty="0">
                        <a:latin typeface="Calibri" panose="020F0502020204030204" pitchFamily="34" charset="0"/>
                        <a:cs typeface="Calibri" panose="020F0502020204030204" pitchFamily="34" charset="0"/>
                      </a:endParaRPr>
                    </a:p>
                  </a:txBody>
                  <a:tcPr/>
                </a:tc>
                <a:tc>
                  <a:txBody>
                    <a:bodyPr/>
                    <a:lstStyle/>
                    <a:p>
                      <a:pPr algn="ctr"/>
                      <a:r>
                        <a:rPr lang="en-US" altLang="zh-TW" sz="2000" dirty="0">
                          <a:latin typeface="Calibri" panose="020F0502020204030204" pitchFamily="34" charset="0"/>
                          <a:cs typeface="Calibri" panose="020F0502020204030204" pitchFamily="34" charset="0"/>
                        </a:rPr>
                        <a:t>US$ 248M</a:t>
                      </a:r>
                      <a:endParaRPr lang="zh-TW" altLang="en-US" sz="2000" dirty="0">
                        <a:latin typeface="Calibri" panose="020F0502020204030204" pitchFamily="34" charset="0"/>
                        <a:cs typeface="Calibri" panose="020F0502020204030204" pitchFamily="34" charset="0"/>
                      </a:endParaRPr>
                    </a:p>
                  </a:txBody>
                  <a:tcPr/>
                </a:tc>
                <a:tc>
                  <a:txBody>
                    <a:bodyPr/>
                    <a:lstStyle/>
                    <a:p>
                      <a:pPr algn="ctr"/>
                      <a:r>
                        <a:rPr lang="en-US" altLang="zh-TW" sz="2000" dirty="0" err="1">
                          <a:latin typeface="Calibri" panose="020F0502020204030204" pitchFamily="34" charset="0"/>
                          <a:cs typeface="Calibri" panose="020F0502020204030204" pitchFamily="34" charset="0"/>
                        </a:rPr>
                        <a:t>Quidel</a:t>
                      </a:r>
                      <a:r>
                        <a:rPr lang="en-US" altLang="zh-TW" sz="2000" dirty="0">
                          <a:latin typeface="Calibri" panose="020F0502020204030204" pitchFamily="34" charset="0"/>
                          <a:cs typeface="Calibri" panose="020F0502020204030204" pitchFamily="34" charset="0"/>
                        </a:rPr>
                        <a:t>, BD, </a:t>
                      </a:r>
                      <a:r>
                        <a:rPr lang="en-US" altLang="zh-TW" sz="2000" dirty="0" err="1">
                          <a:latin typeface="Calibri" panose="020F0502020204030204" pitchFamily="34" charset="0"/>
                          <a:cs typeface="Calibri" panose="020F0502020204030204" pitchFamily="34" charset="0"/>
                        </a:rPr>
                        <a:t>Alere</a:t>
                      </a:r>
                      <a:r>
                        <a:rPr lang="en-US" altLang="zh-TW" sz="2000" dirty="0">
                          <a:latin typeface="Calibri" panose="020F0502020204030204" pitchFamily="34" charset="0"/>
                          <a:cs typeface="Calibri" panose="020F0502020204030204" pitchFamily="34" charset="0"/>
                        </a:rPr>
                        <a:t>, Sekisui, Meridian</a:t>
                      </a:r>
                      <a:endParaRPr lang="zh-TW" altLang="en-US" sz="2000" dirty="0">
                        <a:latin typeface="Calibri" panose="020F0502020204030204" pitchFamily="34" charset="0"/>
                        <a:cs typeface="Calibri" panose="020F0502020204030204" pitchFamily="34" charset="0"/>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zh-TW" altLang="en-US" sz="2000" dirty="0">
                          <a:latin typeface="Calibri" panose="020F0502020204030204" pitchFamily="34" charset="0"/>
                          <a:cs typeface="Calibri" panose="020F0502020204030204" pitchFamily="34" charset="0"/>
                        </a:rPr>
                        <a:t>送件準備中</a:t>
                      </a:r>
                      <a:endParaRPr kumimoji="1" lang="en-US" altLang="zh-TW" sz="2000" dirty="0">
                        <a:latin typeface="Calibri" panose="020F0502020204030204" pitchFamily="34" charset="0"/>
                        <a:cs typeface="Calibri" panose="020F0502020204030204" pitchFamily="34" charset="0"/>
                      </a:endParaRPr>
                    </a:p>
                  </a:txBody>
                  <a:tcPr/>
                </a:tc>
                <a:extLst>
                  <a:ext uri="{0D108BD9-81ED-4DB2-BD59-A6C34878D82A}">
                    <a16:rowId xmlns="" xmlns:a16="http://schemas.microsoft.com/office/drawing/2014/main" val="10002"/>
                  </a:ext>
                </a:extLst>
              </a:tr>
              <a:tr h="833969">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TW" altLang="en-US" sz="2000" dirty="0">
                          <a:latin typeface="Calibri" panose="020F0502020204030204" pitchFamily="34" charset="0"/>
                          <a:cs typeface="Calibri" panose="020F0502020204030204" pitchFamily="34" charset="0"/>
                        </a:rPr>
                        <a:t>Ａ型鏈球菌</a:t>
                      </a:r>
                      <a:r>
                        <a:rPr lang="en-US" altLang="zh-TW" sz="2000" dirty="0">
                          <a:latin typeface="Calibri" panose="020F0502020204030204" pitchFamily="34" charset="0"/>
                          <a:cs typeface="Calibri" panose="020F0502020204030204" pitchFamily="34" charset="0"/>
                        </a:rPr>
                        <a:t>Group</a:t>
                      </a:r>
                      <a:r>
                        <a:rPr lang="en-US" altLang="zh-TW" sz="2000" baseline="0" dirty="0">
                          <a:latin typeface="Calibri" panose="020F0502020204030204" pitchFamily="34" charset="0"/>
                          <a:cs typeface="Calibri" panose="020F0502020204030204" pitchFamily="34" charset="0"/>
                        </a:rPr>
                        <a:t> A</a:t>
                      </a:r>
                      <a:r>
                        <a:rPr lang="en-US" altLang="zh-TW" sz="2000" dirty="0">
                          <a:latin typeface="Calibri" panose="020F0502020204030204" pitchFamily="34" charset="0"/>
                          <a:cs typeface="Calibri" panose="020F0502020204030204" pitchFamily="34" charset="0"/>
                        </a:rPr>
                        <a:t> Strep</a:t>
                      </a:r>
                      <a:r>
                        <a:rPr lang="en-US" altLang="zh-TW" sz="2000" baseline="30000" dirty="0">
                          <a:latin typeface="Calibri" panose="020F0502020204030204" pitchFamily="34" charset="0"/>
                          <a:cs typeface="Calibri" panose="020F0502020204030204" pitchFamily="34" charset="0"/>
                        </a:rPr>
                        <a:t>3</a:t>
                      </a:r>
                      <a:endParaRPr lang="zh-TW" altLang="en-US" sz="2000" baseline="30000" dirty="0">
                        <a:latin typeface="Calibri" panose="020F0502020204030204" pitchFamily="34" charset="0"/>
                        <a:cs typeface="Calibri" panose="020F0502020204030204" pitchFamily="34" charset="0"/>
                      </a:endParaRPr>
                    </a:p>
                  </a:txBody>
                  <a:tcPr/>
                </a:tc>
                <a:tc>
                  <a:txBody>
                    <a:bodyPr/>
                    <a:lstStyle/>
                    <a:p>
                      <a:pPr algn="ctr"/>
                      <a:r>
                        <a:rPr lang="en-US" altLang="zh-TW" sz="2000" dirty="0">
                          <a:latin typeface="Calibri" panose="020F0502020204030204" pitchFamily="34" charset="0"/>
                          <a:cs typeface="Calibri" panose="020F0502020204030204" pitchFamily="34" charset="0"/>
                        </a:rPr>
                        <a:t>US$ 143M</a:t>
                      </a:r>
                      <a:endParaRPr lang="zh-TW" altLang="en-US" sz="2000" dirty="0">
                        <a:latin typeface="Calibri" panose="020F0502020204030204" pitchFamily="34" charset="0"/>
                        <a:cs typeface="Calibri" panose="020F0502020204030204" pitchFamily="34" charset="0"/>
                      </a:endParaRPr>
                    </a:p>
                  </a:txBody>
                  <a:tcPr/>
                </a:tc>
                <a:tc>
                  <a:txBody>
                    <a:bodyPr/>
                    <a:lstStyle/>
                    <a:p>
                      <a:pPr algn="ctr"/>
                      <a:r>
                        <a:rPr lang="en-US" altLang="zh-TW" sz="2000" dirty="0" err="1">
                          <a:latin typeface="Calibri" panose="020F0502020204030204" pitchFamily="34" charset="0"/>
                          <a:cs typeface="Calibri" panose="020F0502020204030204" pitchFamily="34" charset="0"/>
                        </a:rPr>
                        <a:t>Alere</a:t>
                      </a:r>
                      <a:r>
                        <a:rPr lang="en-US" altLang="zh-TW" sz="2000" dirty="0">
                          <a:latin typeface="Calibri" panose="020F0502020204030204" pitchFamily="34" charset="0"/>
                          <a:cs typeface="Calibri" panose="020F0502020204030204" pitchFamily="34" charset="0"/>
                        </a:rPr>
                        <a:t>, </a:t>
                      </a:r>
                      <a:r>
                        <a:rPr lang="en-US" altLang="zh-TW" sz="2000" dirty="0" err="1">
                          <a:latin typeface="Calibri" panose="020F0502020204030204" pitchFamily="34" charset="0"/>
                          <a:cs typeface="Calibri" panose="020F0502020204030204" pitchFamily="34" charset="0"/>
                        </a:rPr>
                        <a:t>Quidel</a:t>
                      </a:r>
                      <a:r>
                        <a:rPr lang="en-US" altLang="zh-TW" sz="2000" dirty="0">
                          <a:latin typeface="Calibri" panose="020F0502020204030204" pitchFamily="34" charset="0"/>
                          <a:cs typeface="Calibri" panose="020F0502020204030204" pitchFamily="34" charset="0"/>
                        </a:rPr>
                        <a:t>, BD, Beckman</a:t>
                      </a:r>
                      <a:endParaRPr lang="zh-TW" altLang="en-US" sz="2000" dirty="0">
                        <a:latin typeface="Calibri" panose="020F0502020204030204" pitchFamily="34" charset="0"/>
                        <a:cs typeface="Calibri" panose="020F0502020204030204" pitchFamily="34" charset="0"/>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zh-TW" altLang="en-US" sz="2000" dirty="0">
                          <a:latin typeface="Calibri" panose="020F0502020204030204" pitchFamily="34" charset="0"/>
                          <a:cs typeface="Calibri" panose="020F0502020204030204" pitchFamily="34" charset="0"/>
                        </a:rPr>
                        <a:t>送件準備中</a:t>
                      </a:r>
                      <a:endParaRPr kumimoji="1" lang="en-US" altLang="zh-TW" sz="2000" dirty="0">
                        <a:latin typeface="Calibri" panose="020F0502020204030204" pitchFamily="34" charset="0"/>
                        <a:cs typeface="Calibri" panose="020F0502020204030204" pitchFamily="34" charset="0"/>
                      </a:endParaRPr>
                    </a:p>
                  </a:txBody>
                  <a:tcPr/>
                </a:tc>
                <a:extLst>
                  <a:ext uri="{0D108BD9-81ED-4DB2-BD59-A6C34878D82A}">
                    <a16:rowId xmlns="" xmlns:a16="http://schemas.microsoft.com/office/drawing/2014/main" val="10003"/>
                  </a:ext>
                </a:extLst>
              </a:tr>
            </a:tbl>
          </a:graphicData>
        </a:graphic>
      </p:graphicFrame>
      <p:sp>
        <p:nvSpPr>
          <p:cNvPr id="6" name="矩形: 圓角化同側角落 5">
            <a:extLst>
              <a:ext uri="{FF2B5EF4-FFF2-40B4-BE49-F238E27FC236}">
                <a16:creationId xmlns="" xmlns:a16="http://schemas.microsoft.com/office/drawing/2014/main" id="{85B303E1-B9E9-40EC-88A3-19278AB1868B}"/>
              </a:ext>
            </a:extLst>
          </p:cNvPr>
          <p:cNvSpPr/>
          <p:nvPr/>
        </p:nvSpPr>
        <p:spPr>
          <a:xfrm rot="10800000">
            <a:off x="5167658" y="-10879"/>
            <a:ext cx="1296144" cy="360040"/>
          </a:xfrm>
          <a:prstGeom prst="round2SameRect">
            <a:avLst/>
          </a:prstGeom>
          <a:solidFill>
            <a:schemeClr val="accent2">
              <a:lumMod val="20000"/>
              <a:lumOff val="80000"/>
            </a:schemeClr>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dirty="0"/>
          </a:p>
        </p:txBody>
      </p:sp>
      <p:sp>
        <p:nvSpPr>
          <p:cNvPr id="7" name="文字方塊 6">
            <a:extLst>
              <a:ext uri="{FF2B5EF4-FFF2-40B4-BE49-F238E27FC236}">
                <a16:creationId xmlns="" xmlns:a16="http://schemas.microsoft.com/office/drawing/2014/main" id="{BDFCB908-A738-4A86-B577-390463B06522}"/>
              </a:ext>
            </a:extLst>
          </p:cNvPr>
          <p:cNvSpPr txBox="1"/>
          <p:nvPr/>
        </p:nvSpPr>
        <p:spPr>
          <a:xfrm>
            <a:off x="5464833" y="27218"/>
            <a:ext cx="763351" cy="276999"/>
          </a:xfrm>
          <a:prstGeom prst="rect">
            <a:avLst/>
          </a:prstGeom>
          <a:noFill/>
        </p:spPr>
        <p:txBody>
          <a:bodyPr wrap="none" rtlCol="0">
            <a:spAutoFit/>
          </a:bodyPr>
          <a:lstStyle/>
          <a:p>
            <a:r>
              <a:rPr lang="en-US" altLang="zh-TW" sz="1200" dirty="0"/>
              <a:t>Ongoing</a:t>
            </a:r>
            <a:endParaRPr lang="zh-TW" altLang="en-US" sz="1200" dirty="0"/>
          </a:p>
        </p:txBody>
      </p:sp>
      <p:sp>
        <p:nvSpPr>
          <p:cNvPr id="8" name="矩形: 圓角化同側角落 7">
            <a:extLst>
              <a:ext uri="{FF2B5EF4-FFF2-40B4-BE49-F238E27FC236}">
                <a16:creationId xmlns="" xmlns:a16="http://schemas.microsoft.com/office/drawing/2014/main" id="{7FB8C5DA-F650-41F7-AEC9-7C3D751B2997}"/>
              </a:ext>
            </a:extLst>
          </p:cNvPr>
          <p:cNvSpPr/>
          <p:nvPr/>
        </p:nvSpPr>
        <p:spPr>
          <a:xfrm rot="10800000">
            <a:off x="6518670" y="-10879"/>
            <a:ext cx="1296144" cy="360040"/>
          </a:xfrm>
          <a:prstGeom prst="round2SameRect">
            <a:avLst/>
          </a:prstGeom>
          <a:no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dirty="0"/>
          </a:p>
        </p:txBody>
      </p:sp>
      <p:sp>
        <p:nvSpPr>
          <p:cNvPr id="9" name="文字方塊 8">
            <a:extLst>
              <a:ext uri="{FF2B5EF4-FFF2-40B4-BE49-F238E27FC236}">
                <a16:creationId xmlns="" xmlns:a16="http://schemas.microsoft.com/office/drawing/2014/main" id="{86BAFED1-281D-47A0-8AD8-5200AE800546}"/>
              </a:ext>
            </a:extLst>
          </p:cNvPr>
          <p:cNvSpPr txBox="1"/>
          <p:nvPr/>
        </p:nvSpPr>
        <p:spPr>
          <a:xfrm>
            <a:off x="6660232" y="-26223"/>
            <a:ext cx="968535" cy="430887"/>
          </a:xfrm>
          <a:prstGeom prst="rect">
            <a:avLst/>
          </a:prstGeom>
          <a:noFill/>
        </p:spPr>
        <p:txBody>
          <a:bodyPr wrap="none" rtlCol="0">
            <a:spAutoFit/>
          </a:bodyPr>
          <a:lstStyle/>
          <a:p>
            <a:pPr algn="ctr"/>
            <a:r>
              <a:rPr lang="en-US" altLang="zh-TW" sz="1100" dirty="0">
                <a:solidFill>
                  <a:schemeClr val="bg1">
                    <a:lumMod val="75000"/>
                  </a:schemeClr>
                </a:solidFill>
                <a:latin typeface="+mj-ea"/>
                <a:cs typeface="Times New Roman" panose="02020603050405020304" pitchFamily="18" charset="0"/>
              </a:rPr>
              <a:t>Under</a:t>
            </a:r>
          </a:p>
          <a:p>
            <a:pPr algn="ctr"/>
            <a:r>
              <a:rPr lang="en-US" altLang="zh-TW" sz="1100" dirty="0">
                <a:solidFill>
                  <a:schemeClr val="bg1">
                    <a:lumMod val="75000"/>
                  </a:schemeClr>
                </a:solidFill>
                <a:latin typeface="+mj-ea"/>
                <a:cs typeface="Times New Roman" panose="02020603050405020304" pitchFamily="18" charset="0"/>
              </a:rPr>
              <a:t>preparation</a:t>
            </a:r>
            <a:endParaRPr lang="zh-TW" altLang="en-US" sz="1100" dirty="0">
              <a:solidFill>
                <a:schemeClr val="bg1">
                  <a:lumMod val="75000"/>
                </a:schemeClr>
              </a:solidFill>
              <a:latin typeface="+mj-ea"/>
              <a:cs typeface="Times New Roman" panose="02020603050405020304" pitchFamily="18" charset="0"/>
            </a:endParaRPr>
          </a:p>
        </p:txBody>
      </p:sp>
      <p:sp>
        <p:nvSpPr>
          <p:cNvPr id="10" name="矩形: 圓角化同側角落 9">
            <a:extLst>
              <a:ext uri="{FF2B5EF4-FFF2-40B4-BE49-F238E27FC236}">
                <a16:creationId xmlns="" xmlns:a16="http://schemas.microsoft.com/office/drawing/2014/main" id="{4CD4E5F4-C598-47A6-AEED-6DE013FF3D01}"/>
              </a:ext>
            </a:extLst>
          </p:cNvPr>
          <p:cNvSpPr/>
          <p:nvPr/>
        </p:nvSpPr>
        <p:spPr>
          <a:xfrm rot="10800000">
            <a:off x="7848672" y="-10319"/>
            <a:ext cx="1296144" cy="360040"/>
          </a:xfrm>
          <a:prstGeom prst="round2SameRect">
            <a:avLst/>
          </a:prstGeom>
          <a:no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dirty="0"/>
          </a:p>
        </p:txBody>
      </p:sp>
      <p:sp>
        <p:nvSpPr>
          <p:cNvPr id="11" name="文字方塊 10">
            <a:extLst>
              <a:ext uri="{FF2B5EF4-FFF2-40B4-BE49-F238E27FC236}">
                <a16:creationId xmlns="" xmlns:a16="http://schemas.microsoft.com/office/drawing/2014/main" id="{4ADEF6BC-E08D-4D73-94FD-5C97BAB77192}"/>
              </a:ext>
            </a:extLst>
          </p:cNvPr>
          <p:cNvSpPr txBox="1"/>
          <p:nvPr/>
        </p:nvSpPr>
        <p:spPr>
          <a:xfrm>
            <a:off x="7990081" y="-49725"/>
            <a:ext cx="1072730" cy="430887"/>
          </a:xfrm>
          <a:prstGeom prst="rect">
            <a:avLst/>
          </a:prstGeom>
          <a:noFill/>
        </p:spPr>
        <p:txBody>
          <a:bodyPr wrap="none" rtlCol="0">
            <a:spAutoFit/>
          </a:bodyPr>
          <a:lstStyle/>
          <a:p>
            <a:pPr algn="ctr"/>
            <a:r>
              <a:rPr lang="en-US" altLang="zh-TW" sz="1100" dirty="0">
                <a:solidFill>
                  <a:schemeClr val="bg1">
                    <a:lumMod val="75000"/>
                  </a:schemeClr>
                </a:solidFill>
                <a:latin typeface="+mj-ea"/>
                <a:cs typeface="Times New Roman" panose="02020603050405020304" pitchFamily="18" charset="0"/>
              </a:rPr>
              <a:t>Under </a:t>
            </a:r>
          </a:p>
          <a:p>
            <a:pPr algn="ctr"/>
            <a:r>
              <a:rPr lang="en-US" altLang="zh-TW" sz="1100" dirty="0">
                <a:solidFill>
                  <a:schemeClr val="bg1">
                    <a:lumMod val="75000"/>
                  </a:schemeClr>
                </a:solidFill>
                <a:latin typeface="+mj-ea"/>
                <a:cs typeface="Times New Roman" panose="02020603050405020304" pitchFamily="18" charset="0"/>
              </a:rPr>
              <a:t>development</a:t>
            </a:r>
            <a:endParaRPr lang="zh-TW" altLang="en-US" sz="1100" dirty="0">
              <a:solidFill>
                <a:schemeClr val="bg1">
                  <a:lumMod val="75000"/>
                </a:schemeClr>
              </a:solidFill>
            </a:endParaRPr>
          </a:p>
        </p:txBody>
      </p:sp>
      <p:sp>
        <p:nvSpPr>
          <p:cNvPr id="3" name="文字方塊 2">
            <a:extLst>
              <a:ext uri="{FF2B5EF4-FFF2-40B4-BE49-F238E27FC236}">
                <a16:creationId xmlns="" xmlns:a16="http://schemas.microsoft.com/office/drawing/2014/main" id="{08934DEF-0F4B-45DB-8ABB-E0F77597D182}"/>
              </a:ext>
            </a:extLst>
          </p:cNvPr>
          <p:cNvSpPr txBox="1"/>
          <p:nvPr/>
        </p:nvSpPr>
        <p:spPr>
          <a:xfrm>
            <a:off x="273272" y="5021810"/>
            <a:ext cx="8363443" cy="307777"/>
          </a:xfrm>
          <a:prstGeom prst="rect">
            <a:avLst/>
          </a:prstGeom>
          <a:noFill/>
        </p:spPr>
        <p:txBody>
          <a:bodyPr wrap="none" rtlCol="0">
            <a:spAutoFit/>
          </a:bodyPr>
          <a:lstStyle/>
          <a:p>
            <a:r>
              <a:rPr lang="en-US" altLang="zh-TW" sz="1400" dirty="0"/>
              <a:t>Note1:Epidemiology Study; Note2:BCC Research Nov.’13; Note3:Transparency MKT Research Apr.’16 </a:t>
            </a:r>
            <a:endParaRPr lang="zh-TW" altLang="en-US" sz="1400" dirty="0"/>
          </a:p>
        </p:txBody>
      </p:sp>
    </p:spTree>
    <p:extLst>
      <p:ext uri="{BB962C8B-B14F-4D97-AF65-F5344CB8AC3E}">
        <p14:creationId xmlns:p14="http://schemas.microsoft.com/office/powerpoint/2010/main" val="192082360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投影片編號版面配置區 2">
            <a:extLst>
              <a:ext uri="{FF2B5EF4-FFF2-40B4-BE49-F238E27FC236}">
                <a16:creationId xmlns="" xmlns:a16="http://schemas.microsoft.com/office/drawing/2014/main" id="{4CABE2D9-3F67-4CCE-A8C9-2AECA2898C7E}"/>
              </a:ext>
            </a:extLst>
          </p:cNvPr>
          <p:cNvSpPr>
            <a:spLocks noGrp="1"/>
          </p:cNvSpPr>
          <p:nvPr>
            <p:ph type="sldNum" sz="quarter" idx="12"/>
          </p:nvPr>
        </p:nvSpPr>
        <p:spPr/>
        <p:txBody>
          <a:bodyPr/>
          <a:lstStyle/>
          <a:p>
            <a:fld id="{2870E760-6688-4F3E-8C8D-461D3A053907}" type="slidenum">
              <a:rPr lang="zh-TW" altLang="en-US" smtClean="0"/>
              <a:pPr/>
              <a:t>28</a:t>
            </a:fld>
            <a:endParaRPr lang="zh-TW" altLang="en-US" dirty="0"/>
          </a:p>
        </p:txBody>
      </p:sp>
      <p:sp>
        <p:nvSpPr>
          <p:cNvPr id="5" name="矩形 4">
            <a:extLst>
              <a:ext uri="{FF2B5EF4-FFF2-40B4-BE49-F238E27FC236}">
                <a16:creationId xmlns="" xmlns:a16="http://schemas.microsoft.com/office/drawing/2014/main" id="{42E94F4A-B9D3-4355-9C8E-C717278144EF}"/>
              </a:ext>
            </a:extLst>
          </p:cNvPr>
          <p:cNvSpPr/>
          <p:nvPr/>
        </p:nvSpPr>
        <p:spPr>
          <a:xfrm>
            <a:off x="3351156" y="2782669"/>
            <a:ext cx="2441695" cy="769441"/>
          </a:xfrm>
          <a:prstGeom prst="rect">
            <a:avLst/>
          </a:prstGeom>
        </p:spPr>
        <p:txBody>
          <a:bodyPr wrap="none">
            <a:spAutoFit/>
          </a:bodyPr>
          <a:lstStyle/>
          <a:p>
            <a:pPr algn="ctr"/>
            <a:r>
              <a:rPr lang="zh-TW" altLang="en-US" sz="4400" b="1" dirty="0">
                <a:solidFill>
                  <a:schemeClr val="accent6">
                    <a:lumMod val="75000"/>
                  </a:schemeClr>
                </a:solidFill>
                <a:latin typeface="微軟正黑體" panose="020B0604030504040204" pitchFamily="34" charset="-120"/>
                <a:ea typeface="微軟正黑體" panose="020B0604030504040204" pitchFamily="34" charset="-120"/>
              </a:rPr>
              <a:t>未來展望</a:t>
            </a:r>
          </a:p>
        </p:txBody>
      </p:sp>
    </p:spTree>
    <p:extLst>
      <p:ext uri="{BB962C8B-B14F-4D97-AF65-F5344CB8AC3E}">
        <p14:creationId xmlns:p14="http://schemas.microsoft.com/office/powerpoint/2010/main" val="113207882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 xmlns:a16="http://schemas.microsoft.com/office/drawing/2014/main" id="{B097CC7C-6F68-4B14-ABF2-F64FD3BF42C4}"/>
              </a:ext>
            </a:extLst>
          </p:cNvPr>
          <p:cNvSpPr>
            <a:spLocks noGrp="1"/>
          </p:cNvSpPr>
          <p:nvPr>
            <p:ph type="title"/>
          </p:nvPr>
        </p:nvSpPr>
        <p:spPr/>
        <p:txBody>
          <a:bodyPr/>
          <a:lstStyle/>
          <a:p>
            <a:r>
              <a:rPr lang="zh-TW" altLang="en-US" dirty="0" smtClean="0">
                <a:solidFill>
                  <a:srgbClr val="002060"/>
                </a:solidFill>
                <a:latin typeface="微軟正黑體" panose="020B0604030504040204" pitchFamily="34" charset="-120"/>
              </a:rPr>
              <a:t>未來成長動能引擎</a:t>
            </a:r>
            <a:endParaRPr lang="zh-TW" altLang="en-US" dirty="0">
              <a:solidFill>
                <a:srgbClr val="002060"/>
              </a:solidFill>
            </a:endParaRPr>
          </a:p>
        </p:txBody>
      </p:sp>
      <p:sp>
        <p:nvSpPr>
          <p:cNvPr id="4" name="投影片編號版面配置區 3">
            <a:extLst>
              <a:ext uri="{FF2B5EF4-FFF2-40B4-BE49-F238E27FC236}">
                <a16:creationId xmlns="" xmlns:a16="http://schemas.microsoft.com/office/drawing/2014/main" id="{CAED0423-97FB-469D-B911-5C8F73E64E43}"/>
              </a:ext>
            </a:extLst>
          </p:cNvPr>
          <p:cNvSpPr>
            <a:spLocks noGrp="1"/>
          </p:cNvSpPr>
          <p:nvPr>
            <p:ph type="sldNum" sz="quarter" idx="12"/>
          </p:nvPr>
        </p:nvSpPr>
        <p:spPr/>
        <p:txBody>
          <a:bodyPr/>
          <a:lstStyle/>
          <a:p>
            <a:r>
              <a:rPr lang="en-US" altLang="zh-TW" dirty="0" smtClean="0"/>
              <a:t>24</a:t>
            </a:r>
            <a:endParaRPr lang="zh-TW" altLang="en-US" dirty="0"/>
          </a:p>
        </p:txBody>
      </p:sp>
      <p:sp>
        <p:nvSpPr>
          <p:cNvPr id="7" name="五邊形 6"/>
          <p:cNvSpPr/>
          <p:nvPr/>
        </p:nvSpPr>
        <p:spPr>
          <a:xfrm>
            <a:off x="293000" y="2252080"/>
            <a:ext cx="3413586" cy="576064"/>
          </a:xfrm>
          <a:prstGeom prst="homePlat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ctr"/>
            <a:r>
              <a:rPr lang="zh-TW" altLang="en-US" dirty="0"/>
              <a:t>次世代原料藥</a:t>
            </a:r>
            <a:endParaRPr lang="zh-TW" altLang="en-US" dirty="0">
              <a:solidFill>
                <a:srgbClr val="000000"/>
              </a:solidFill>
              <a:latin typeface="新細明體" panose="02020500000000000000" pitchFamily="18" charset="-120"/>
              <a:ea typeface="新細明體" panose="02020500000000000000" pitchFamily="18" charset="-120"/>
            </a:endParaRPr>
          </a:p>
        </p:txBody>
      </p:sp>
      <p:sp>
        <p:nvSpPr>
          <p:cNvPr id="8" name="文字方塊 7"/>
          <p:cNvSpPr txBox="1"/>
          <p:nvPr/>
        </p:nvSpPr>
        <p:spPr>
          <a:xfrm>
            <a:off x="3956332" y="2143133"/>
            <a:ext cx="4752528" cy="923330"/>
          </a:xfrm>
          <a:prstGeom prst="rect">
            <a:avLst/>
          </a:prstGeom>
          <a:noFill/>
        </p:spPr>
        <p:txBody>
          <a:bodyPr wrap="square" rtlCol="0">
            <a:spAutoFit/>
          </a:bodyPr>
          <a:lstStyle/>
          <a:p>
            <a:pPr marL="342900" indent="-342900" algn="just" fontAlgn="ctr">
              <a:buFont typeface="+mj-lt"/>
              <a:buAutoNum type="arabicPeriod"/>
            </a:pPr>
            <a:r>
              <a:rPr lang="zh-TW" altLang="en-US" dirty="0" smtClean="0"/>
              <a:t>可簡化生產流程</a:t>
            </a:r>
            <a:endParaRPr lang="en-US" altLang="zh-TW" dirty="0" smtClean="0"/>
          </a:p>
          <a:p>
            <a:pPr marL="342900" indent="-342900" algn="just" fontAlgn="ctr">
              <a:buFont typeface="+mj-lt"/>
              <a:buAutoNum type="arabicPeriod"/>
            </a:pPr>
            <a:r>
              <a:rPr lang="zh-TW" altLang="en-US" dirty="0" smtClean="0"/>
              <a:t>降低成本</a:t>
            </a:r>
            <a:endParaRPr lang="zh-TW" altLang="en-US" dirty="0" smtClean="0">
              <a:solidFill>
                <a:srgbClr val="000000"/>
              </a:solidFill>
              <a:latin typeface="新細明體" panose="02020500000000000000" pitchFamily="18" charset="-120"/>
              <a:ea typeface="新細明體" panose="02020500000000000000" pitchFamily="18" charset="-120"/>
            </a:endParaRPr>
          </a:p>
          <a:p>
            <a:pPr marL="342900" indent="-342900" algn="just" fontAlgn="ctr">
              <a:buFont typeface="+mj-lt"/>
              <a:buAutoNum type="arabicPeriod"/>
            </a:pPr>
            <a:r>
              <a:rPr lang="zh-TW" altLang="en-US" dirty="0" smtClean="0"/>
              <a:t>提升獲利</a:t>
            </a:r>
            <a:endParaRPr lang="zh-TW" altLang="en-US" dirty="0" smtClean="0">
              <a:solidFill>
                <a:srgbClr val="000000"/>
              </a:solidFill>
              <a:latin typeface="新細明體" panose="02020500000000000000" pitchFamily="18" charset="-120"/>
              <a:ea typeface="新細明體" panose="02020500000000000000" pitchFamily="18" charset="-120"/>
            </a:endParaRPr>
          </a:p>
        </p:txBody>
      </p:sp>
      <p:sp>
        <p:nvSpPr>
          <p:cNvPr id="9" name="五邊形 8"/>
          <p:cNvSpPr/>
          <p:nvPr/>
        </p:nvSpPr>
        <p:spPr>
          <a:xfrm>
            <a:off x="294318" y="3066463"/>
            <a:ext cx="3413586" cy="576064"/>
          </a:xfrm>
          <a:prstGeom prst="homePlat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ctr"/>
            <a:r>
              <a:rPr lang="zh-TW" altLang="en-US" dirty="0"/>
              <a:t>韓國市場 </a:t>
            </a:r>
            <a:r>
              <a:rPr lang="en-US" altLang="zh-TW" dirty="0" smtClean="0"/>
              <a:t>:</a:t>
            </a:r>
            <a:r>
              <a:rPr lang="en-US" altLang="zh-TW" dirty="0"/>
              <a:t>NDA</a:t>
            </a:r>
            <a:r>
              <a:rPr lang="zh-TW" altLang="en-US" dirty="0"/>
              <a:t>申請</a:t>
            </a:r>
            <a:r>
              <a:rPr lang="zh-TW" altLang="en-US" dirty="0" smtClean="0"/>
              <a:t>中</a:t>
            </a:r>
            <a:r>
              <a:rPr lang="en-US" altLang="zh-TW" dirty="0" smtClean="0"/>
              <a:t> </a:t>
            </a:r>
            <a:endParaRPr lang="zh-TW" altLang="en-US" dirty="0">
              <a:solidFill>
                <a:srgbClr val="000000"/>
              </a:solidFill>
              <a:latin typeface="新細明體" panose="02020500000000000000" pitchFamily="18" charset="-120"/>
              <a:ea typeface="新細明體" panose="02020500000000000000" pitchFamily="18" charset="-120"/>
            </a:endParaRPr>
          </a:p>
        </p:txBody>
      </p:sp>
      <p:sp>
        <p:nvSpPr>
          <p:cNvPr id="10" name="文字方塊 9"/>
          <p:cNvSpPr txBox="1"/>
          <p:nvPr/>
        </p:nvSpPr>
        <p:spPr>
          <a:xfrm>
            <a:off x="3926366" y="3169829"/>
            <a:ext cx="4865434" cy="369332"/>
          </a:xfrm>
          <a:prstGeom prst="rect">
            <a:avLst/>
          </a:prstGeom>
          <a:noFill/>
        </p:spPr>
        <p:txBody>
          <a:bodyPr wrap="none" rtlCol="0">
            <a:spAutoFit/>
          </a:bodyPr>
          <a:lstStyle/>
          <a:p>
            <a:pPr algn="just" fontAlgn="ctr"/>
            <a:r>
              <a:rPr lang="zh-TW" altLang="en-US" dirty="0"/>
              <a:t>健保市場 </a:t>
            </a:r>
            <a:r>
              <a:rPr lang="en-US" altLang="zh-TW" dirty="0"/>
              <a:t>(</a:t>
            </a:r>
            <a:r>
              <a:rPr lang="zh-TW" altLang="en-US" dirty="0"/>
              <a:t>洗腎規模約為</a:t>
            </a:r>
            <a:r>
              <a:rPr lang="en-US" altLang="zh-TW" dirty="0"/>
              <a:t>80,000</a:t>
            </a:r>
            <a:r>
              <a:rPr lang="zh-TW" altLang="en-US" dirty="0"/>
              <a:t>人</a:t>
            </a:r>
            <a:r>
              <a:rPr lang="en-US" altLang="zh-TW" dirty="0"/>
              <a:t>,</a:t>
            </a:r>
            <a:r>
              <a:rPr lang="zh-TW" altLang="en-US" dirty="0"/>
              <a:t>與台灣類似</a:t>
            </a:r>
            <a:r>
              <a:rPr lang="en-US" altLang="zh-TW" dirty="0"/>
              <a:t>)</a:t>
            </a:r>
            <a:endParaRPr lang="en-US" altLang="zh-TW" dirty="0">
              <a:solidFill>
                <a:srgbClr val="000000"/>
              </a:solidFill>
              <a:latin typeface="新細明體" panose="02020500000000000000" pitchFamily="18" charset="-120"/>
              <a:ea typeface="新細明體" panose="02020500000000000000" pitchFamily="18" charset="-120"/>
            </a:endParaRPr>
          </a:p>
        </p:txBody>
      </p:sp>
      <p:sp>
        <p:nvSpPr>
          <p:cNvPr id="11" name="五邊形 10"/>
          <p:cNvSpPr/>
          <p:nvPr/>
        </p:nvSpPr>
        <p:spPr>
          <a:xfrm>
            <a:off x="293000" y="3880846"/>
            <a:ext cx="3413586" cy="576064"/>
          </a:xfrm>
          <a:prstGeom prst="homePlat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ctr"/>
            <a:r>
              <a:rPr lang="zh-TW" altLang="en-US" dirty="0"/>
              <a:t>中國市場 </a:t>
            </a:r>
            <a:r>
              <a:rPr lang="en-US" altLang="zh-TW" dirty="0" smtClean="0"/>
              <a:t>:</a:t>
            </a:r>
            <a:r>
              <a:rPr lang="zh-TW" altLang="en-US" dirty="0"/>
              <a:t>即將進行臨床</a:t>
            </a:r>
            <a:r>
              <a:rPr lang="zh-TW" altLang="en-US" dirty="0" smtClean="0"/>
              <a:t>試驗</a:t>
            </a:r>
            <a:r>
              <a:rPr lang="en-US" altLang="zh-TW" dirty="0" smtClean="0"/>
              <a:t> </a:t>
            </a:r>
            <a:endParaRPr lang="zh-TW" altLang="en-US" dirty="0">
              <a:solidFill>
                <a:srgbClr val="000000"/>
              </a:solidFill>
              <a:latin typeface="新細明體" panose="02020500000000000000" pitchFamily="18" charset="-120"/>
              <a:ea typeface="新細明體" panose="02020500000000000000" pitchFamily="18" charset="-120"/>
            </a:endParaRPr>
          </a:p>
        </p:txBody>
      </p:sp>
      <p:sp>
        <p:nvSpPr>
          <p:cNvPr id="12" name="文字方塊 11"/>
          <p:cNvSpPr txBox="1"/>
          <p:nvPr/>
        </p:nvSpPr>
        <p:spPr>
          <a:xfrm>
            <a:off x="3926366" y="3876299"/>
            <a:ext cx="4894106" cy="2862322"/>
          </a:xfrm>
          <a:prstGeom prst="rect">
            <a:avLst/>
          </a:prstGeom>
          <a:noFill/>
        </p:spPr>
        <p:txBody>
          <a:bodyPr wrap="square" rtlCol="0">
            <a:spAutoFit/>
          </a:bodyPr>
          <a:lstStyle/>
          <a:p>
            <a:pPr marL="342900" indent="-342900" algn="just" fontAlgn="ctr">
              <a:buFont typeface="+mj-lt"/>
              <a:buAutoNum type="arabicPeriod"/>
            </a:pPr>
            <a:r>
              <a:rPr lang="zh-TW" altLang="en-US" dirty="0" smtClean="0"/>
              <a:t>醫</a:t>
            </a:r>
            <a:r>
              <a:rPr lang="zh-TW" altLang="en-US" dirty="0"/>
              <a:t>保市場 </a:t>
            </a:r>
            <a:r>
              <a:rPr lang="en-US" altLang="zh-TW" dirty="0"/>
              <a:t>(2013</a:t>
            </a:r>
            <a:r>
              <a:rPr lang="zh-TW" altLang="en-US" dirty="0"/>
              <a:t>年中國官方數據顯示洗腎規模約為</a:t>
            </a:r>
            <a:r>
              <a:rPr lang="en-US" altLang="zh-TW" dirty="0"/>
              <a:t>330,000</a:t>
            </a:r>
            <a:r>
              <a:rPr lang="zh-TW" altLang="en-US" dirty="0"/>
              <a:t>人</a:t>
            </a:r>
            <a:r>
              <a:rPr lang="en-US" altLang="zh-TW" dirty="0"/>
              <a:t>,</a:t>
            </a:r>
            <a:r>
              <a:rPr lang="zh-TW" altLang="en-US" dirty="0"/>
              <a:t>為全球第二大市場</a:t>
            </a:r>
            <a:r>
              <a:rPr lang="en-US" altLang="zh-TW" dirty="0"/>
              <a:t>,</a:t>
            </a:r>
            <a:r>
              <a:rPr lang="zh-TW" altLang="en-US" dirty="0"/>
              <a:t>僅次</a:t>
            </a:r>
            <a:r>
              <a:rPr lang="zh-TW" altLang="en-US" dirty="0" smtClean="0"/>
              <a:t>美國</a:t>
            </a:r>
            <a:r>
              <a:rPr lang="en-US" altLang="zh-TW" dirty="0" smtClean="0"/>
              <a:t>)</a:t>
            </a:r>
          </a:p>
          <a:p>
            <a:pPr marL="342900" indent="-342900" algn="just" fontAlgn="ctr">
              <a:buFont typeface="+mj-lt"/>
              <a:buAutoNum type="arabicPeriod"/>
            </a:pPr>
            <a:r>
              <a:rPr lang="zh-TW" altLang="en-US" dirty="0"/>
              <a:t>山東威高為中國扶植的重點產業 </a:t>
            </a:r>
            <a:r>
              <a:rPr lang="en-US" altLang="zh-TW" dirty="0"/>
              <a:t>(</a:t>
            </a:r>
            <a:r>
              <a:rPr lang="zh-TW" altLang="en-US" dirty="0"/>
              <a:t>可參照李克強總理於</a:t>
            </a:r>
            <a:r>
              <a:rPr lang="en-US" altLang="zh-TW" dirty="0"/>
              <a:t>2017</a:t>
            </a:r>
            <a:r>
              <a:rPr lang="zh-TW" altLang="en-US" dirty="0"/>
              <a:t>年</a:t>
            </a:r>
            <a:r>
              <a:rPr lang="en-US" altLang="zh-TW" dirty="0"/>
              <a:t>4</a:t>
            </a:r>
            <a:r>
              <a:rPr lang="zh-TW" altLang="en-US" dirty="0"/>
              <a:t>月至威高的參訪新聞稿</a:t>
            </a:r>
            <a:r>
              <a:rPr lang="en-US" altLang="zh-TW" dirty="0"/>
              <a:t>)</a:t>
            </a:r>
            <a:endParaRPr lang="en-US" altLang="zh-TW" dirty="0">
              <a:solidFill>
                <a:srgbClr val="000000"/>
              </a:solidFill>
              <a:latin typeface="新細明體" panose="02020500000000000000" pitchFamily="18" charset="-120"/>
              <a:ea typeface="新細明體" panose="02020500000000000000" pitchFamily="18" charset="-120"/>
            </a:endParaRPr>
          </a:p>
          <a:p>
            <a:pPr marL="342900" indent="-342900" algn="just" fontAlgn="ctr">
              <a:buFont typeface="+mj-lt"/>
              <a:buAutoNum type="arabicPeriod"/>
            </a:pPr>
            <a:r>
              <a:rPr lang="zh-TW" altLang="en-US" dirty="0"/>
              <a:t>中國前</a:t>
            </a:r>
            <a:r>
              <a:rPr lang="en-US" altLang="zh-TW" dirty="0"/>
              <a:t>3</a:t>
            </a:r>
            <a:r>
              <a:rPr lang="zh-TW" altLang="en-US" dirty="0"/>
              <a:t>大洗腎器材製造供應商</a:t>
            </a:r>
            <a:endParaRPr lang="zh-TW" altLang="en-US" dirty="0">
              <a:solidFill>
                <a:srgbClr val="000000"/>
              </a:solidFill>
              <a:latin typeface="新細明體" panose="02020500000000000000" pitchFamily="18" charset="-120"/>
              <a:ea typeface="新細明體" panose="02020500000000000000" pitchFamily="18" charset="-120"/>
            </a:endParaRPr>
          </a:p>
          <a:p>
            <a:pPr marL="342900" indent="-342900" algn="just" fontAlgn="ctr">
              <a:buFont typeface="+mj-lt"/>
              <a:buAutoNum type="arabicPeriod"/>
            </a:pPr>
            <a:r>
              <a:rPr lang="zh-TW" altLang="en-US" dirty="0"/>
              <a:t>旗下擁有約</a:t>
            </a:r>
            <a:r>
              <a:rPr lang="en-US" altLang="zh-TW" dirty="0"/>
              <a:t>60</a:t>
            </a:r>
            <a:r>
              <a:rPr lang="zh-TW" altLang="en-US" dirty="0"/>
              <a:t>家洗腎中心</a:t>
            </a:r>
            <a:r>
              <a:rPr lang="en-US" altLang="zh-TW" dirty="0"/>
              <a:t>,</a:t>
            </a:r>
            <a:r>
              <a:rPr lang="zh-TW" altLang="en-US" dirty="0"/>
              <a:t>目標擴大至</a:t>
            </a:r>
            <a:r>
              <a:rPr lang="en-US" altLang="zh-TW" dirty="0"/>
              <a:t>600</a:t>
            </a:r>
            <a:r>
              <a:rPr lang="zh-TW" altLang="en-US" dirty="0" smtClean="0"/>
              <a:t>家</a:t>
            </a:r>
            <a:endParaRPr lang="en-US" altLang="zh-TW" dirty="0" smtClean="0"/>
          </a:p>
          <a:p>
            <a:pPr marL="342900" indent="-342900" algn="just" fontAlgn="ctr">
              <a:buFont typeface="+mj-lt"/>
              <a:buAutoNum type="arabicPeriod"/>
            </a:pPr>
            <a:r>
              <a:rPr lang="zh-TW" altLang="en-US" dirty="0"/>
              <a:t>營收按合資子公司股權比例分配 </a:t>
            </a:r>
            <a:r>
              <a:rPr lang="en-US" altLang="zh-TW" dirty="0"/>
              <a:t>(</a:t>
            </a:r>
            <a:r>
              <a:rPr lang="zh-TW" altLang="en-US" dirty="0"/>
              <a:t>威高</a:t>
            </a:r>
            <a:r>
              <a:rPr lang="en-US" altLang="zh-TW" dirty="0"/>
              <a:t>51% vs. </a:t>
            </a:r>
            <a:r>
              <a:rPr lang="zh-TW" altLang="en-US" dirty="0"/>
              <a:t>寶齡</a:t>
            </a:r>
            <a:r>
              <a:rPr lang="en-US" altLang="zh-TW" dirty="0"/>
              <a:t>49%)</a:t>
            </a:r>
            <a:endParaRPr lang="en-US" altLang="zh-TW" dirty="0">
              <a:solidFill>
                <a:srgbClr val="000000"/>
              </a:solidFill>
              <a:latin typeface="新細明體" panose="02020500000000000000" pitchFamily="18" charset="-120"/>
              <a:ea typeface="新細明體" panose="02020500000000000000" pitchFamily="18" charset="-120"/>
            </a:endParaRPr>
          </a:p>
          <a:p>
            <a:pPr marL="342900" indent="-342900" algn="just" fontAlgn="ctr">
              <a:buFont typeface="+mj-lt"/>
              <a:buAutoNum type="arabicPeriod"/>
            </a:pPr>
            <a:r>
              <a:rPr lang="zh-TW" altLang="en-US" dirty="0"/>
              <a:t>簽約總金額</a:t>
            </a:r>
            <a:r>
              <a:rPr lang="zh-TW" altLang="en-US" dirty="0" smtClean="0"/>
              <a:t>為人民幣</a:t>
            </a:r>
            <a:r>
              <a:rPr lang="en-US" altLang="zh-TW" dirty="0" smtClean="0"/>
              <a:t>1.5</a:t>
            </a:r>
            <a:r>
              <a:rPr lang="zh-TW" altLang="en-US" dirty="0" smtClean="0"/>
              <a:t>億 </a:t>
            </a:r>
            <a:r>
              <a:rPr lang="en-US" altLang="zh-TW" dirty="0" smtClean="0"/>
              <a:t>(</a:t>
            </a:r>
            <a:r>
              <a:rPr lang="zh-TW" altLang="en-US" dirty="0" smtClean="0"/>
              <a:t>已認列</a:t>
            </a:r>
            <a:r>
              <a:rPr lang="en-US" altLang="zh-TW" dirty="0" smtClean="0"/>
              <a:t>1,690</a:t>
            </a:r>
            <a:r>
              <a:rPr lang="zh-TW" altLang="en-US" dirty="0" smtClean="0"/>
              <a:t>萬</a:t>
            </a:r>
            <a:r>
              <a:rPr lang="en-US" altLang="zh-TW" dirty="0" smtClean="0"/>
              <a:t>)</a:t>
            </a:r>
            <a:endParaRPr lang="zh-TW" altLang="en-US" dirty="0">
              <a:solidFill>
                <a:srgbClr val="000000"/>
              </a:solidFill>
              <a:latin typeface="新細明體" panose="02020500000000000000" pitchFamily="18" charset="-120"/>
              <a:ea typeface="新細明體" panose="02020500000000000000" pitchFamily="18" charset="-120"/>
            </a:endParaRPr>
          </a:p>
        </p:txBody>
      </p:sp>
      <p:sp>
        <p:nvSpPr>
          <p:cNvPr id="13" name="五邊形 12"/>
          <p:cNvSpPr/>
          <p:nvPr/>
        </p:nvSpPr>
        <p:spPr>
          <a:xfrm>
            <a:off x="299896" y="1495459"/>
            <a:ext cx="4176464" cy="576064"/>
          </a:xfrm>
          <a:prstGeom prst="homePlat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dirty="0"/>
              <a:t>美國第二適應症 </a:t>
            </a:r>
            <a:r>
              <a:rPr lang="en-US" altLang="zh-TW" dirty="0"/>
              <a:t>(IDA for NDD-CKD)</a:t>
            </a:r>
            <a:r>
              <a:rPr lang="zh-TW" altLang="en-US" dirty="0"/>
              <a:t>正式銷售挹</a:t>
            </a:r>
            <a:r>
              <a:rPr lang="zh-TW" altLang="en-US" dirty="0" smtClean="0"/>
              <a:t>注</a:t>
            </a:r>
            <a:endParaRPr lang="zh-TW" altLang="en-US" dirty="0">
              <a:solidFill>
                <a:srgbClr val="000000"/>
              </a:solidFill>
              <a:latin typeface="新細明體" panose="02020500000000000000" pitchFamily="18" charset="-120"/>
              <a:ea typeface="新細明體" panose="02020500000000000000" pitchFamily="18" charset="-120"/>
            </a:endParaRPr>
          </a:p>
        </p:txBody>
      </p:sp>
      <p:sp>
        <p:nvSpPr>
          <p:cNvPr id="14" name="文字方塊 13"/>
          <p:cNvSpPr txBox="1"/>
          <p:nvPr/>
        </p:nvSpPr>
        <p:spPr>
          <a:xfrm>
            <a:off x="4576872" y="1598825"/>
            <a:ext cx="2723823" cy="369332"/>
          </a:xfrm>
          <a:prstGeom prst="rect">
            <a:avLst/>
          </a:prstGeom>
          <a:noFill/>
        </p:spPr>
        <p:txBody>
          <a:bodyPr wrap="none" rtlCol="0">
            <a:spAutoFit/>
          </a:bodyPr>
          <a:lstStyle/>
          <a:p>
            <a:r>
              <a:rPr lang="zh-TW" altLang="en-US" dirty="0" smtClean="0"/>
              <a:t>美國雙引擎成長正式啟動</a:t>
            </a:r>
            <a:endParaRPr lang="en-US" altLang="zh-TW" dirty="0">
              <a:solidFill>
                <a:srgbClr val="000000"/>
              </a:solidFill>
              <a:latin typeface="新細明體" panose="02020500000000000000" pitchFamily="18" charset="-120"/>
              <a:ea typeface="新細明體" panose="02020500000000000000" pitchFamily="18" charset="-120"/>
            </a:endParaRPr>
          </a:p>
        </p:txBody>
      </p:sp>
    </p:spTree>
    <p:extLst>
      <p:ext uri="{BB962C8B-B14F-4D97-AF65-F5344CB8AC3E}">
        <p14:creationId xmlns:p14="http://schemas.microsoft.com/office/powerpoint/2010/main" val="211069096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 xmlns:a16="http://schemas.microsoft.com/office/drawing/2014/main" id="{F5353403-BFAA-4D42-8ABC-1954FA7C0EE2}"/>
              </a:ext>
            </a:extLst>
          </p:cNvPr>
          <p:cNvSpPr>
            <a:spLocks noGrp="1"/>
          </p:cNvSpPr>
          <p:nvPr>
            <p:ph type="title"/>
          </p:nvPr>
        </p:nvSpPr>
        <p:spPr/>
        <p:txBody>
          <a:bodyPr/>
          <a:lstStyle/>
          <a:p>
            <a:pPr algn="ctr"/>
            <a:r>
              <a:rPr lang="en-US" altLang="zh-TW" dirty="0">
                <a:solidFill>
                  <a:srgbClr val="002060"/>
                </a:solidFill>
              </a:rPr>
              <a:t>Table of Contents</a:t>
            </a:r>
            <a:endParaRPr lang="zh-TW" altLang="en-US" dirty="0">
              <a:solidFill>
                <a:srgbClr val="002060"/>
              </a:solidFill>
            </a:endParaRPr>
          </a:p>
        </p:txBody>
      </p:sp>
      <p:sp>
        <p:nvSpPr>
          <p:cNvPr id="4" name="投影片編號版面配置區 3">
            <a:extLst>
              <a:ext uri="{FF2B5EF4-FFF2-40B4-BE49-F238E27FC236}">
                <a16:creationId xmlns="" xmlns:a16="http://schemas.microsoft.com/office/drawing/2014/main" id="{C41D42BC-9D4A-4216-BCAD-C1C0F7731D18}"/>
              </a:ext>
            </a:extLst>
          </p:cNvPr>
          <p:cNvSpPr>
            <a:spLocks noGrp="1"/>
          </p:cNvSpPr>
          <p:nvPr>
            <p:ph type="sldNum" sz="quarter" idx="12"/>
          </p:nvPr>
        </p:nvSpPr>
        <p:spPr/>
        <p:txBody>
          <a:bodyPr/>
          <a:lstStyle/>
          <a:p>
            <a:fld id="{2870E760-6688-4F3E-8C8D-461D3A053907}" type="slidenum">
              <a:rPr lang="zh-TW" altLang="en-US" smtClean="0"/>
              <a:pPr/>
              <a:t>3</a:t>
            </a:fld>
            <a:endParaRPr lang="zh-TW" altLang="en-US" dirty="0"/>
          </a:p>
        </p:txBody>
      </p:sp>
      <p:graphicFrame>
        <p:nvGraphicFramePr>
          <p:cNvPr id="3" name="資料庫圖表 2">
            <a:extLst>
              <a:ext uri="{FF2B5EF4-FFF2-40B4-BE49-F238E27FC236}">
                <a16:creationId xmlns="" xmlns:a16="http://schemas.microsoft.com/office/drawing/2014/main" id="{CC2BECC4-A61C-4E23-947E-0A4F6C3907CB}"/>
              </a:ext>
            </a:extLst>
          </p:cNvPr>
          <p:cNvGraphicFramePr/>
          <p:nvPr>
            <p:extLst>
              <p:ext uri="{D42A27DB-BD31-4B8C-83A1-F6EECF244321}">
                <p14:modId xmlns:p14="http://schemas.microsoft.com/office/powerpoint/2010/main" val="3387677425"/>
              </p:ext>
            </p:extLst>
          </p:nvPr>
        </p:nvGraphicFramePr>
        <p:xfrm>
          <a:off x="1079612" y="1557933"/>
          <a:ext cx="6984776" cy="478644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499888596"/>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 xmlns:a16="http://schemas.microsoft.com/office/drawing/2014/main" id="{B097CC7C-6F68-4B14-ABF2-F64FD3BF42C4}"/>
              </a:ext>
            </a:extLst>
          </p:cNvPr>
          <p:cNvSpPr>
            <a:spLocks noGrp="1"/>
          </p:cNvSpPr>
          <p:nvPr>
            <p:ph type="title"/>
          </p:nvPr>
        </p:nvSpPr>
        <p:spPr/>
        <p:txBody>
          <a:bodyPr/>
          <a:lstStyle/>
          <a:p>
            <a:r>
              <a:rPr lang="zh-TW" altLang="en-US" dirty="0">
                <a:solidFill>
                  <a:srgbClr val="002060"/>
                </a:solidFill>
                <a:latin typeface="微軟正黑體" panose="020B0604030504040204" pitchFamily="34" charset="-120"/>
              </a:rPr>
              <a:t>未來成長</a:t>
            </a:r>
            <a:r>
              <a:rPr lang="zh-TW" altLang="en-US" dirty="0" smtClean="0">
                <a:solidFill>
                  <a:srgbClr val="002060"/>
                </a:solidFill>
                <a:latin typeface="微軟正黑體" panose="020B0604030504040204" pitchFamily="34" charset="-120"/>
              </a:rPr>
              <a:t>動能引擎</a:t>
            </a:r>
            <a:endParaRPr lang="zh-TW" altLang="en-US" dirty="0">
              <a:solidFill>
                <a:srgbClr val="002060"/>
              </a:solidFill>
            </a:endParaRPr>
          </a:p>
        </p:txBody>
      </p:sp>
      <p:sp>
        <p:nvSpPr>
          <p:cNvPr id="4" name="投影片編號版面配置區 3">
            <a:extLst>
              <a:ext uri="{FF2B5EF4-FFF2-40B4-BE49-F238E27FC236}">
                <a16:creationId xmlns="" xmlns:a16="http://schemas.microsoft.com/office/drawing/2014/main" id="{CAED0423-97FB-469D-B911-5C8F73E64E43}"/>
              </a:ext>
            </a:extLst>
          </p:cNvPr>
          <p:cNvSpPr>
            <a:spLocks noGrp="1"/>
          </p:cNvSpPr>
          <p:nvPr>
            <p:ph type="sldNum" sz="quarter" idx="12"/>
          </p:nvPr>
        </p:nvSpPr>
        <p:spPr/>
        <p:txBody>
          <a:bodyPr/>
          <a:lstStyle/>
          <a:p>
            <a:r>
              <a:rPr lang="en-US" altLang="zh-TW" dirty="0" smtClean="0"/>
              <a:t>25</a:t>
            </a:r>
            <a:endParaRPr lang="zh-TW" altLang="en-US" dirty="0"/>
          </a:p>
        </p:txBody>
      </p:sp>
      <p:sp>
        <p:nvSpPr>
          <p:cNvPr id="7" name="五邊形 6"/>
          <p:cNvSpPr/>
          <p:nvPr/>
        </p:nvSpPr>
        <p:spPr>
          <a:xfrm>
            <a:off x="323528" y="1591547"/>
            <a:ext cx="3413586" cy="576064"/>
          </a:xfrm>
          <a:prstGeom prst="homePlat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ctr"/>
            <a:r>
              <a:rPr lang="zh-TW" altLang="en-US" dirty="0"/>
              <a:t>醫美</a:t>
            </a:r>
            <a:r>
              <a:rPr lang="zh-TW" altLang="en-US" dirty="0" smtClean="0"/>
              <a:t>市場</a:t>
            </a:r>
            <a:r>
              <a:rPr lang="en-US" altLang="zh-TW" dirty="0" smtClean="0"/>
              <a:t> </a:t>
            </a:r>
            <a:endParaRPr lang="zh-TW" altLang="en-US" dirty="0">
              <a:solidFill>
                <a:srgbClr val="000000"/>
              </a:solidFill>
              <a:latin typeface="新細明體" panose="02020500000000000000" pitchFamily="18" charset="-120"/>
              <a:ea typeface="新細明體" panose="02020500000000000000" pitchFamily="18" charset="-120"/>
            </a:endParaRPr>
          </a:p>
        </p:txBody>
      </p:sp>
      <p:sp>
        <p:nvSpPr>
          <p:cNvPr id="8" name="文字方塊 7"/>
          <p:cNvSpPr txBox="1"/>
          <p:nvPr/>
        </p:nvSpPr>
        <p:spPr>
          <a:xfrm>
            <a:off x="3926366" y="1589135"/>
            <a:ext cx="4752528" cy="646331"/>
          </a:xfrm>
          <a:prstGeom prst="rect">
            <a:avLst/>
          </a:prstGeom>
          <a:noFill/>
        </p:spPr>
        <p:txBody>
          <a:bodyPr wrap="square" rtlCol="0">
            <a:spAutoFit/>
          </a:bodyPr>
          <a:lstStyle/>
          <a:p>
            <a:pPr marL="342900" indent="-342900" algn="just" fontAlgn="ctr">
              <a:buFont typeface="+mj-lt"/>
              <a:buAutoNum type="arabicPeriod"/>
            </a:pPr>
            <a:r>
              <a:rPr lang="en-US" altLang="zh-TW" dirty="0" smtClean="0"/>
              <a:t> </a:t>
            </a:r>
            <a:r>
              <a:rPr lang="en-US" altLang="zh-TW" dirty="0"/>
              <a:t>2018</a:t>
            </a:r>
            <a:r>
              <a:rPr lang="zh-TW" altLang="en-US" dirty="0"/>
              <a:t>年將有</a:t>
            </a:r>
            <a:r>
              <a:rPr lang="en-US" altLang="zh-TW" dirty="0"/>
              <a:t>2</a:t>
            </a:r>
            <a:r>
              <a:rPr lang="zh-TW" altLang="en-US" dirty="0"/>
              <a:t>個新產品上市</a:t>
            </a:r>
            <a:r>
              <a:rPr lang="zh-TW" altLang="en-US" dirty="0" smtClean="0"/>
              <a:t>降低成本</a:t>
            </a:r>
            <a:endParaRPr lang="zh-TW" altLang="en-US" dirty="0" smtClean="0">
              <a:solidFill>
                <a:srgbClr val="000000"/>
              </a:solidFill>
              <a:latin typeface="新細明體" panose="02020500000000000000" pitchFamily="18" charset="-120"/>
              <a:ea typeface="新細明體" panose="02020500000000000000" pitchFamily="18" charset="-120"/>
            </a:endParaRPr>
          </a:p>
          <a:p>
            <a:pPr marL="342900" indent="-342900" algn="just" fontAlgn="ctr">
              <a:buFont typeface="+mj-lt"/>
              <a:buAutoNum type="arabicPeriod"/>
            </a:pPr>
            <a:r>
              <a:rPr lang="zh-TW" altLang="en-US" dirty="0"/>
              <a:t>台灣醫美市場一年約有</a:t>
            </a:r>
            <a:r>
              <a:rPr lang="en-US" altLang="zh-TW" dirty="0"/>
              <a:t>1500</a:t>
            </a:r>
            <a:r>
              <a:rPr lang="zh-TW" altLang="en-US" dirty="0"/>
              <a:t>億左右的</a:t>
            </a:r>
            <a:r>
              <a:rPr lang="zh-TW" altLang="en-US" dirty="0" smtClean="0"/>
              <a:t>規模</a:t>
            </a:r>
            <a:endParaRPr lang="zh-TW" altLang="en-US" dirty="0" smtClean="0">
              <a:solidFill>
                <a:srgbClr val="000000"/>
              </a:solidFill>
              <a:latin typeface="新細明體" panose="02020500000000000000" pitchFamily="18" charset="-120"/>
              <a:ea typeface="新細明體" panose="02020500000000000000" pitchFamily="18" charset="-120"/>
            </a:endParaRPr>
          </a:p>
        </p:txBody>
      </p:sp>
      <p:sp>
        <p:nvSpPr>
          <p:cNvPr id="9" name="五邊形 8"/>
          <p:cNvSpPr/>
          <p:nvPr/>
        </p:nvSpPr>
        <p:spPr>
          <a:xfrm>
            <a:off x="294318" y="2557116"/>
            <a:ext cx="3413586" cy="576064"/>
          </a:xfrm>
          <a:prstGeom prst="homePlat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ctr"/>
            <a:r>
              <a:rPr lang="zh-TW" altLang="en-US" dirty="0"/>
              <a:t>檢驗試劑 </a:t>
            </a:r>
            <a:endParaRPr lang="zh-TW" altLang="en-US" dirty="0">
              <a:solidFill>
                <a:srgbClr val="000000"/>
              </a:solidFill>
              <a:latin typeface="新細明體" panose="02020500000000000000" pitchFamily="18" charset="-120"/>
              <a:ea typeface="新細明體" panose="02020500000000000000" pitchFamily="18" charset="-120"/>
            </a:endParaRPr>
          </a:p>
        </p:txBody>
      </p:sp>
      <p:sp>
        <p:nvSpPr>
          <p:cNvPr id="12" name="文字方塊 11"/>
          <p:cNvSpPr txBox="1"/>
          <p:nvPr/>
        </p:nvSpPr>
        <p:spPr>
          <a:xfrm>
            <a:off x="3944272" y="2555841"/>
            <a:ext cx="4894106" cy="1477328"/>
          </a:xfrm>
          <a:prstGeom prst="rect">
            <a:avLst/>
          </a:prstGeom>
          <a:noFill/>
        </p:spPr>
        <p:txBody>
          <a:bodyPr wrap="square" rtlCol="0">
            <a:spAutoFit/>
          </a:bodyPr>
          <a:lstStyle/>
          <a:p>
            <a:pPr marL="342900" indent="-342900" algn="just" fontAlgn="ctr">
              <a:buFont typeface="+mj-lt"/>
              <a:buAutoNum type="arabicPeriod"/>
            </a:pPr>
            <a:r>
              <a:rPr lang="zh-TW" altLang="en-US" dirty="0"/>
              <a:t>幽門桿菌快篩</a:t>
            </a:r>
            <a:r>
              <a:rPr lang="zh-TW" altLang="en-US" dirty="0" smtClean="0"/>
              <a:t>試劑預計將</a:t>
            </a:r>
            <a:r>
              <a:rPr lang="zh-TW" altLang="en-US" dirty="0"/>
              <a:t>於</a:t>
            </a:r>
            <a:r>
              <a:rPr lang="en-US" altLang="zh-TW" dirty="0"/>
              <a:t>2018</a:t>
            </a:r>
            <a:r>
              <a:rPr lang="zh-TW" altLang="en-US" dirty="0"/>
              <a:t>向</a:t>
            </a:r>
            <a:r>
              <a:rPr lang="en-US" altLang="zh-TW" dirty="0"/>
              <a:t>USFDA</a:t>
            </a:r>
            <a:r>
              <a:rPr lang="zh-TW" altLang="en-US" dirty="0"/>
              <a:t>申請</a:t>
            </a:r>
            <a:r>
              <a:rPr lang="en-US" altLang="zh-TW" dirty="0" smtClean="0"/>
              <a:t>510K</a:t>
            </a:r>
          </a:p>
          <a:p>
            <a:pPr marL="342900" indent="-342900" fontAlgn="ctr">
              <a:buFont typeface="+mj-lt"/>
              <a:buAutoNum type="arabicPeriod"/>
            </a:pPr>
            <a:r>
              <a:rPr lang="zh-TW" altLang="en-US" dirty="0"/>
              <a:t>幽門桿菌市場規模約有</a:t>
            </a:r>
            <a:r>
              <a:rPr lang="en-US" altLang="zh-TW" dirty="0"/>
              <a:t>6000</a:t>
            </a:r>
            <a:r>
              <a:rPr lang="zh-TW" altLang="en-US" dirty="0"/>
              <a:t>萬美金 </a:t>
            </a:r>
            <a:r>
              <a:rPr lang="en-US" altLang="zh-TW" dirty="0"/>
              <a:t>(</a:t>
            </a:r>
            <a:r>
              <a:rPr lang="zh-TW" altLang="en-US" dirty="0"/>
              <a:t>目前為</a:t>
            </a:r>
            <a:r>
              <a:rPr lang="en-US" altLang="zh-TW" dirty="0"/>
              <a:t>Meridian)</a:t>
            </a:r>
            <a:endParaRPr lang="en-US" altLang="zh-TW" dirty="0">
              <a:solidFill>
                <a:srgbClr val="000000"/>
              </a:solidFill>
              <a:latin typeface="新細明體" panose="02020500000000000000" pitchFamily="18" charset="-120"/>
              <a:ea typeface="新細明體" panose="02020500000000000000" pitchFamily="18" charset="-120"/>
            </a:endParaRPr>
          </a:p>
          <a:p>
            <a:pPr marL="342900" indent="-342900" fontAlgn="ctr">
              <a:buFont typeface="+mj-lt"/>
              <a:buAutoNum type="arabicPeriod"/>
            </a:pPr>
            <a:r>
              <a:rPr lang="zh-TW" altLang="en-US" dirty="0"/>
              <a:t>未來可能採取類似拿百磷的國際授權</a:t>
            </a:r>
            <a:r>
              <a:rPr lang="zh-TW" altLang="en-US" dirty="0" smtClean="0"/>
              <a:t>方式</a:t>
            </a:r>
            <a:endParaRPr lang="zh-TW" altLang="en-US" dirty="0">
              <a:solidFill>
                <a:srgbClr val="000000"/>
              </a:solidFill>
              <a:latin typeface="新細明體" panose="02020500000000000000" pitchFamily="18" charset="-120"/>
              <a:ea typeface="新細明體" panose="02020500000000000000" pitchFamily="18" charset="-120"/>
            </a:endParaRPr>
          </a:p>
        </p:txBody>
      </p:sp>
    </p:spTree>
    <p:extLst>
      <p:ext uri="{BB962C8B-B14F-4D97-AF65-F5344CB8AC3E}">
        <p14:creationId xmlns:p14="http://schemas.microsoft.com/office/powerpoint/2010/main" val="1751820580"/>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圖片 2"/>
          <p:cNvPicPr>
            <a:picLocks noChangeAspect="1"/>
          </p:cNvPicPr>
          <p:nvPr/>
        </p:nvPicPr>
        <p:blipFill>
          <a:blip r:embed="rId3"/>
          <a:stretch>
            <a:fillRect/>
          </a:stretch>
        </p:blipFill>
        <p:spPr>
          <a:xfrm>
            <a:off x="437409" y="260648"/>
            <a:ext cx="3127500" cy="731250"/>
          </a:xfrm>
          <a:prstGeom prst="rect">
            <a:avLst/>
          </a:prstGeom>
        </p:spPr>
      </p:pic>
      <p:pic>
        <p:nvPicPr>
          <p:cNvPr id="4" name="圖片 3"/>
          <p:cNvPicPr>
            <a:picLocks noChangeAspect="1"/>
          </p:cNvPicPr>
          <p:nvPr/>
        </p:nvPicPr>
        <p:blipFill>
          <a:blip r:embed="rId4"/>
          <a:stretch>
            <a:fillRect/>
          </a:stretch>
        </p:blipFill>
        <p:spPr>
          <a:xfrm>
            <a:off x="4499992" y="5157192"/>
            <a:ext cx="4392488" cy="938853"/>
          </a:xfrm>
          <a:prstGeom prst="rect">
            <a:avLst/>
          </a:prstGeom>
        </p:spPr>
      </p:pic>
      <p:pic>
        <p:nvPicPr>
          <p:cNvPr id="5" name="圖片 4"/>
          <p:cNvPicPr>
            <a:picLocks noChangeAspect="1"/>
          </p:cNvPicPr>
          <p:nvPr/>
        </p:nvPicPr>
        <p:blipFill rotWithShape="1">
          <a:blip r:embed="rId5">
            <a:extLst>
              <a:ext uri="{28A0092B-C50C-407E-A947-70E740481C1C}">
                <a14:useLocalDpi xmlns:a14="http://schemas.microsoft.com/office/drawing/2010/main" val="0"/>
              </a:ext>
            </a:extLst>
          </a:blip>
          <a:srcRect b="19320"/>
          <a:stretch/>
        </p:blipFill>
        <p:spPr>
          <a:xfrm>
            <a:off x="-34780" y="0"/>
            <a:ext cx="9178780" cy="4941168"/>
          </a:xfrm>
          <a:prstGeom prst="rect">
            <a:avLst/>
          </a:prstGeom>
        </p:spPr>
      </p:pic>
    </p:spTree>
    <p:extLst>
      <p:ext uri="{BB962C8B-B14F-4D97-AF65-F5344CB8AC3E}">
        <p14:creationId xmlns:p14="http://schemas.microsoft.com/office/powerpoint/2010/main" val="348251518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a:extLst>
              <a:ext uri="{FF2B5EF4-FFF2-40B4-BE49-F238E27FC236}">
                <a16:creationId xmlns="" xmlns:a16="http://schemas.microsoft.com/office/drawing/2014/main" id="{42E94F4A-B9D3-4355-9C8E-C717278144EF}"/>
              </a:ext>
            </a:extLst>
          </p:cNvPr>
          <p:cNvSpPr/>
          <p:nvPr/>
        </p:nvSpPr>
        <p:spPr>
          <a:xfrm>
            <a:off x="3351153" y="2782669"/>
            <a:ext cx="2441695" cy="769441"/>
          </a:xfrm>
          <a:prstGeom prst="rect">
            <a:avLst/>
          </a:prstGeom>
        </p:spPr>
        <p:txBody>
          <a:bodyPr wrap="none">
            <a:spAutoFit/>
          </a:bodyPr>
          <a:lstStyle/>
          <a:p>
            <a:pPr algn="ctr"/>
            <a:r>
              <a:rPr lang="zh-TW" altLang="en-US" sz="4400" b="1" dirty="0">
                <a:solidFill>
                  <a:schemeClr val="accent6">
                    <a:lumMod val="75000"/>
                  </a:schemeClr>
                </a:solidFill>
                <a:latin typeface="微軟正黑體" panose="020B0604030504040204" pitchFamily="34" charset="-120"/>
                <a:ea typeface="微軟正黑體" panose="020B0604030504040204" pitchFamily="34" charset="-120"/>
              </a:rPr>
              <a:t>公司簡介</a:t>
            </a:r>
          </a:p>
        </p:txBody>
      </p:sp>
    </p:spTree>
    <p:extLst>
      <p:ext uri="{BB962C8B-B14F-4D97-AF65-F5344CB8AC3E}">
        <p14:creationId xmlns:p14="http://schemas.microsoft.com/office/powerpoint/2010/main" val="212706039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a:solidFill>
                  <a:srgbClr val="002060"/>
                </a:solidFill>
              </a:rPr>
              <a:t>寶齡的誕生 </a:t>
            </a:r>
            <a:r>
              <a:rPr lang="en-US" altLang="zh-TW" dirty="0">
                <a:solidFill>
                  <a:srgbClr val="002060"/>
                </a:solidFill>
              </a:rPr>
              <a:t>– </a:t>
            </a:r>
            <a:r>
              <a:rPr lang="zh-TW" altLang="en-US" dirty="0">
                <a:solidFill>
                  <a:srgbClr val="002060"/>
                </a:solidFill>
              </a:rPr>
              <a:t>班友故事</a:t>
            </a:r>
          </a:p>
        </p:txBody>
      </p:sp>
      <p:sp>
        <p:nvSpPr>
          <p:cNvPr id="3" name="內容版面配置區 2"/>
          <p:cNvSpPr>
            <a:spLocks noGrp="1"/>
          </p:cNvSpPr>
          <p:nvPr>
            <p:ph idx="1"/>
          </p:nvPr>
        </p:nvSpPr>
        <p:spPr>
          <a:xfrm>
            <a:off x="457200" y="1844824"/>
            <a:ext cx="8229600" cy="4281339"/>
          </a:xfrm>
        </p:spPr>
        <p:txBody>
          <a:bodyPr/>
          <a:lstStyle/>
          <a:p>
            <a:r>
              <a:rPr lang="zh-TW" altLang="en-US" dirty="0">
                <a:solidFill>
                  <a:schemeClr val="accent6">
                    <a:lumMod val="75000"/>
                  </a:schemeClr>
                </a:solidFill>
              </a:rPr>
              <a:t>班友集團</a:t>
            </a:r>
            <a:r>
              <a:rPr lang="en-US" altLang="zh-TW" dirty="0">
                <a:solidFill>
                  <a:schemeClr val="accent6">
                    <a:lumMod val="75000"/>
                  </a:schemeClr>
                </a:solidFill>
              </a:rPr>
              <a:t>: </a:t>
            </a:r>
            <a:r>
              <a:rPr lang="zh-TW" altLang="en-US" dirty="0">
                <a:solidFill>
                  <a:schemeClr val="accent6">
                    <a:lumMod val="75000"/>
                  </a:schemeClr>
                </a:solidFill>
              </a:rPr>
              <a:t>九條好漢在一班</a:t>
            </a:r>
          </a:p>
          <a:p>
            <a:r>
              <a:rPr lang="zh-TW" altLang="en-US" dirty="0">
                <a:solidFill>
                  <a:schemeClr val="accent6">
                    <a:lumMod val="75000"/>
                  </a:schemeClr>
                </a:solidFill>
              </a:rPr>
              <a:t>九位北醫藥學系同學共創，於</a:t>
            </a:r>
            <a:r>
              <a:rPr lang="en-US" altLang="zh-TW" dirty="0">
                <a:solidFill>
                  <a:schemeClr val="accent6">
                    <a:lumMod val="75000"/>
                  </a:schemeClr>
                </a:solidFill>
              </a:rPr>
              <a:t>1974</a:t>
            </a:r>
            <a:r>
              <a:rPr lang="zh-TW" altLang="en-US" dirty="0">
                <a:solidFill>
                  <a:schemeClr val="accent6">
                    <a:lumMod val="75000"/>
                  </a:schemeClr>
                </a:solidFill>
              </a:rPr>
              <a:t>年成立班友公司</a:t>
            </a:r>
            <a:endParaRPr lang="en-US" altLang="zh-TW" dirty="0">
              <a:solidFill>
                <a:schemeClr val="accent6">
                  <a:lumMod val="75000"/>
                </a:schemeClr>
              </a:solidFill>
            </a:endParaRPr>
          </a:p>
          <a:p>
            <a:r>
              <a:rPr lang="zh-TW" altLang="en-US" dirty="0">
                <a:solidFill>
                  <a:schemeClr val="accent6">
                    <a:lumMod val="75000"/>
                  </a:schemeClr>
                </a:solidFill>
              </a:rPr>
              <a:t>班友旗下包含三大企業體</a:t>
            </a:r>
            <a:r>
              <a:rPr lang="en-US" altLang="zh-TW" dirty="0">
                <a:solidFill>
                  <a:schemeClr val="accent6">
                    <a:lumMod val="75000"/>
                  </a:schemeClr>
                </a:solidFill>
              </a:rPr>
              <a:t>:</a:t>
            </a:r>
            <a:r>
              <a:rPr lang="zh-TW" altLang="en-US" dirty="0">
                <a:solidFill>
                  <a:schemeClr val="accent6">
                    <a:lumMod val="75000"/>
                  </a:schemeClr>
                </a:solidFill>
              </a:rPr>
              <a:t> 除寶齡外，在業界享有盛名的順天堂藥廠、傑奎科技也同為班友集團的一份子</a:t>
            </a:r>
          </a:p>
        </p:txBody>
      </p:sp>
      <p:sp>
        <p:nvSpPr>
          <p:cNvPr id="4" name="投影片編號版面配置區 3"/>
          <p:cNvSpPr>
            <a:spLocks noGrp="1"/>
          </p:cNvSpPr>
          <p:nvPr>
            <p:ph type="sldNum" sz="quarter" idx="12"/>
          </p:nvPr>
        </p:nvSpPr>
        <p:spPr/>
        <p:txBody>
          <a:bodyPr/>
          <a:lstStyle/>
          <a:p>
            <a:fld id="{2870E760-6688-4F3E-8C8D-461D3A053907}" type="slidenum">
              <a:rPr lang="zh-TW" altLang="en-US" smtClean="0"/>
              <a:pPr/>
              <a:t>5</a:t>
            </a:fld>
            <a:endParaRPr lang="zh-TW" altLang="en-US" dirty="0"/>
          </a:p>
        </p:txBody>
      </p:sp>
      <p:graphicFrame>
        <p:nvGraphicFramePr>
          <p:cNvPr id="5" name="資料庫圖表 4"/>
          <p:cNvGraphicFramePr/>
          <p:nvPr>
            <p:extLst>
              <p:ext uri="{D42A27DB-BD31-4B8C-83A1-F6EECF244321}">
                <p14:modId xmlns:p14="http://schemas.microsoft.com/office/powerpoint/2010/main" val="137981668"/>
              </p:ext>
            </p:extLst>
          </p:nvPr>
        </p:nvGraphicFramePr>
        <p:xfrm>
          <a:off x="899592" y="3356992"/>
          <a:ext cx="7344816" cy="319990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2050" name="Picture 2" descr="C:\Users\lillian\Desktop\0624 PBF\IMG_2625.JPG"/>
          <p:cNvPicPr>
            <a:picLocks noChangeAspect="1" noChangeArrowheads="1"/>
          </p:cNvPicPr>
          <p:nvPr/>
        </p:nvPicPr>
        <p:blipFill rotWithShape="1">
          <a:blip r:embed="rId8" cstate="print">
            <a:extLst>
              <a:ext uri="{28A0092B-C50C-407E-A947-70E740481C1C}">
                <a14:useLocalDpi xmlns:a14="http://schemas.microsoft.com/office/drawing/2010/main" val="0"/>
              </a:ext>
            </a:extLst>
          </a:blip>
          <a:srcRect t="3816"/>
          <a:stretch/>
        </p:blipFill>
        <p:spPr bwMode="auto">
          <a:xfrm>
            <a:off x="6516216" y="260648"/>
            <a:ext cx="2375864" cy="171390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830541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X:\PR\2014 1st 法說會Planning\graph &amp; figure\PBF.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932040" y="3212976"/>
            <a:ext cx="4103948" cy="2188772"/>
          </a:xfrm>
          <a:prstGeom prst="rect">
            <a:avLst/>
          </a:prstGeom>
          <a:noFill/>
          <a:extLst>
            <a:ext uri="{909E8E84-426E-40DD-AFC4-6F175D3DCCD1}">
              <a14:hiddenFill xmlns:a14="http://schemas.microsoft.com/office/drawing/2010/main">
                <a:solidFill>
                  <a:srgbClr val="FFFFFF"/>
                </a:solidFill>
              </a14:hiddenFill>
            </a:ext>
          </a:extLst>
        </p:spPr>
      </p:pic>
      <p:sp>
        <p:nvSpPr>
          <p:cNvPr id="2" name="標題 1"/>
          <p:cNvSpPr>
            <a:spLocks noGrp="1"/>
          </p:cNvSpPr>
          <p:nvPr>
            <p:ph type="title"/>
          </p:nvPr>
        </p:nvSpPr>
        <p:spPr/>
        <p:txBody>
          <a:bodyPr/>
          <a:lstStyle/>
          <a:p>
            <a:r>
              <a:rPr lang="zh-TW" altLang="en-US" b="1" dirty="0">
                <a:solidFill>
                  <a:srgbClr val="002060"/>
                </a:solidFill>
                <a:latin typeface="微軟正黑體" panose="020B0604030504040204" pitchFamily="34" charset="-120"/>
                <a:ea typeface="微軟正黑體" panose="020B0604030504040204" pitchFamily="34" charset="-120"/>
              </a:rPr>
              <a:t>公司簡介</a:t>
            </a:r>
            <a:r>
              <a:rPr lang="en-US" altLang="zh-TW" b="1" dirty="0">
                <a:solidFill>
                  <a:schemeClr val="accent6">
                    <a:lumMod val="75000"/>
                  </a:schemeClr>
                </a:solidFill>
              </a:rPr>
              <a:t>	</a:t>
            </a:r>
            <a:endParaRPr lang="zh-TW" altLang="en-US" dirty="0">
              <a:solidFill>
                <a:schemeClr val="accent6">
                  <a:lumMod val="75000"/>
                </a:schemeClr>
              </a:solidFill>
            </a:endParaRPr>
          </a:p>
        </p:txBody>
      </p:sp>
      <p:sp>
        <p:nvSpPr>
          <p:cNvPr id="3" name="內容版面配置區 2"/>
          <p:cNvSpPr>
            <a:spLocks noGrp="1"/>
          </p:cNvSpPr>
          <p:nvPr>
            <p:ph idx="1"/>
          </p:nvPr>
        </p:nvSpPr>
        <p:spPr>
          <a:xfrm>
            <a:off x="251520" y="1484784"/>
            <a:ext cx="8229600" cy="4741987"/>
          </a:xfrm>
        </p:spPr>
        <p:txBody>
          <a:bodyPr>
            <a:noAutofit/>
          </a:bodyPr>
          <a:lstStyle/>
          <a:p>
            <a:pPr>
              <a:lnSpc>
                <a:spcPts val="3000"/>
              </a:lnSpc>
              <a:spcAft>
                <a:spcPts val="300"/>
              </a:spcAft>
            </a:pPr>
            <a:r>
              <a:rPr lang="zh-TW" altLang="en-US" sz="2000" dirty="0">
                <a:solidFill>
                  <a:schemeClr val="accent6">
                    <a:lumMod val="75000"/>
                  </a:schemeClr>
                </a:solidFill>
                <a:ea typeface="微軟正黑體" panose="020B0604030504040204" pitchFamily="34" charset="-120"/>
                <a:cs typeface="Arial" pitchFamily="34" charset="0"/>
              </a:rPr>
              <a:t>公司成立時間：</a:t>
            </a:r>
            <a:r>
              <a:rPr lang="en-US" altLang="zh-TW" sz="2000" dirty="0">
                <a:solidFill>
                  <a:schemeClr val="accent6">
                    <a:lumMod val="75000"/>
                  </a:schemeClr>
                </a:solidFill>
                <a:ea typeface="微軟正黑體" panose="020B0604030504040204" pitchFamily="34" charset="-120"/>
                <a:cs typeface="Arial" pitchFamily="34" charset="0"/>
              </a:rPr>
              <a:t>1976</a:t>
            </a:r>
            <a:r>
              <a:rPr lang="zh-TW" altLang="en-US" sz="2000" dirty="0">
                <a:solidFill>
                  <a:schemeClr val="accent6">
                    <a:lumMod val="75000"/>
                  </a:schemeClr>
                </a:solidFill>
                <a:ea typeface="微軟正黑體" panose="020B0604030504040204" pitchFamily="34" charset="-120"/>
                <a:cs typeface="Arial" pitchFamily="34" charset="0"/>
              </a:rPr>
              <a:t>年</a:t>
            </a:r>
            <a:r>
              <a:rPr lang="en-US" altLang="zh-TW" sz="2000" dirty="0">
                <a:solidFill>
                  <a:schemeClr val="accent6">
                    <a:lumMod val="75000"/>
                  </a:schemeClr>
                </a:solidFill>
                <a:ea typeface="微軟正黑體" panose="020B0604030504040204" pitchFamily="34" charset="-120"/>
                <a:cs typeface="Arial" pitchFamily="34" charset="0"/>
              </a:rPr>
              <a:t>1</a:t>
            </a:r>
            <a:r>
              <a:rPr lang="zh-TW" altLang="en-US" sz="2000" dirty="0">
                <a:solidFill>
                  <a:schemeClr val="accent6">
                    <a:lumMod val="75000"/>
                  </a:schemeClr>
                </a:solidFill>
                <a:ea typeface="微軟正黑體" panose="020B0604030504040204" pitchFamily="34" charset="-120"/>
                <a:cs typeface="Arial" pitchFamily="34" charset="0"/>
              </a:rPr>
              <a:t>月</a:t>
            </a:r>
            <a:r>
              <a:rPr lang="en-US" altLang="zh-TW" sz="2000" dirty="0">
                <a:solidFill>
                  <a:schemeClr val="accent6">
                    <a:lumMod val="75000"/>
                  </a:schemeClr>
                </a:solidFill>
                <a:ea typeface="微軟正黑體" panose="020B0604030504040204" pitchFamily="34" charset="-120"/>
                <a:cs typeface="Arial" pitchFamily="34" charset="0"/>
              </a:rPr>
              <a:t>7</a:t>
            </a:r>
            <a:r>
              <a:rPr lang="zh-TW" altLang="en-US" sz="2000" dirty="0">
                <a:solidFill>
                  <a:schemeClr val="accent6">
                    <a:lumMod val="75000"/>
                  </a:schemeClr>
                </a:solidFill>
                <a:ea typeface="微軟正黑體" panose="020B0604030504040204" pitchFamily="34" charset="-120"/>
                <a:cs typeface="Arial" pitchFamily="34" charset="0"/>
              </a:rPr>
              <a:t>日</a:t>
            </a:r>
            <a:r>
              <a:rPr lang="en-US" altLang="zh-TW" sz="2000" dirty="0">
                <a:solidFill>
                  <a:schemeClr val="accent6">
                    <a:lumMod val="75000"/>
                  </a:schemeClr>
                </a:solidFill>
                <a:ea typeface="微軟正黑體" panose="020B0604030504040204" pitchFamily="34" charset="-120"/>
                <a:cs typeface="Arial" pitchFamily="34" charset="0"/>
              </a:rPr>
              <a:t> </a:t>
            </a:r>
            <a:endParaRPr lang="en-US" altLang="zh-TW" sz="2000" dirty="0" smtClean="0">
              <a:solidFill>
                <a:schemeClr val="accent6">
                  <a:lumMod val="75000"/>
                </a:schemeClr>
              </a:solidFill>
              <a:ea typeface="微軟正黑體" panose="020B0604030504040204" pitchFamily="34" charset="-120"/>
              <a:cs typeface="Arial" pitchFamily="34" charset="0"/>
            </a:endParaRPr>
          </a:p>
          <a:p>
            <a:pPr>
              <a:lnSpc>
                <a:spcPts val="3000"/>
              </a:lnSpc>
              <a:spcAft>
                <a:spcPts val="300"/>
              </a:spcAft>
            </a:pPr>
            <a:r>
              <a:rPr lang="zh-TW" altLang="en-US" sz="2000" dirty="0" smtClean="0">
                <a:solidFill>
                  <a:schemeClr val="accent6">
                    <a:lumMod val="75000"/>
                  </a:schemeClr>
                </a:solidFill>
                <a:cs typeface="Arial" pitchFamily="34" charset="0"/>
              </a:rPr>
              <a:t>公司上市時間 </a:t>
            </a:r>
            <a:r>
              <a:rPr lang="en-US" altLang="zh-TW" sz="2000" dirty="0" smtClean="0">
                <a:solidFill>
                  <a:schemeClr val="accent6">
                    <a:lumMod val="75000"/>
                  </a:schemeClr>
                </a:solidFill>
                <a:cs typeface="Arial" pitchFamily="34" charset="0"/>
              </a:rPr>
              <a:t>:</a:t>
            </a:r>
            <a:r>
              <a:rPr lang="zh-TW" altLang="en-US" sz="2000" dirty="0" smtClean="0">
                <a:solidFill>
                  <a:schemeClr val="accent6">
                    <a:lumMod val="75000"/>
                  </a:schemeClr>
                </a:solidFill>
                <a:cs typeface="Arial" pitchFamily="34" charset="0"/>
              </a:rPr>
              <a:t> </a:t>
            </a:r>
            <a:r>
              <a:rPr lang="en-US" altLang="zh-TW" sz="2000" dirty="0" smtClean="0">
                <a:solidFill>
                  <a:schemeClr val="accent6">
                    <a:lumMod val="75000"/>
                  </a:schemeClr>
                </a:solidFill>
                <a:cs typeface="Arial" pitchFamily="34" charset="0"/>
              </a:rPr>
              <a:t>2018</a:t>
            </a:r>
            <a:r>
              <a:rPr lang="zh-TW" altLang="en-US" sz="2000" dirty="0" smtClean="0">
                <a:solidFill>
                  <a:schemeClr val="accent6">
                    <a:lumMod val="75000"/>
                  </a:schemeClr>
                </a:solidFill>
                <a:cs typeface="Arial" pitchFamily="34" charset="0"/>
              </a:rPr>
              <a:t>年</a:t>
            </a:r>
            <a:r>
              <a:rPr lang="en-US" altLang="zh-TW" sz="2000" dirty="0" smtClean="0">
                <a:solidFill>
                  <a:schemeClr val="accent6">
                    <a:lumMod val="75000"/>
                  </a:schemeClr>
                </a:solidFill>
                <a:cs typeface="Arial" pitchFamily="34" charset="0"/>
              </a:rPr>
              <a:t>1</a:t>
            </a:r>
            <a:r>
              <a:rPr lang="zh-TW" altLang="en-US" sz="2000" dirty="0" smtClean="0">
                <a:solidFill>
                  <a:schemeClr val="accent6">
                    <a:lumMod val="75000"/>
                  </a:schemeClr>
                </a:solidFill>
                <a:cs typeface="Arial" pitchFamily="34" charset="0"/>
              </a:rPr>
              <a:t>月</a:t>
            </a:r>
            <a:r>
              <a:rPr lang="en-US" altLang="zh-TW" sz="2000" dirty="0" smtClean="0">
                <a:solidFill>
                  <a:schemeClr val="accent6">
                    <a:lumMod val="75000"/>
                  </a:schemeClr>
                </a:solidFill>
                <a:cs typeface="Arial" pitchFamily="34" charset="0"/>
              </a:rPr>
              <a:t>23</a:t>
            </a:r>
            <a:r>
              <a:rPr lang="zh-TW" altLang="en-US" sz="2000" dirty="0" smtClean="0">
                <a:solidFill>
                  <a:schemeClr val="accent6">
                    <a:lumMod val="75000"/>
                  </a:schemeClr>
                </a:solidFill>
                <a:cs typeface="Arial" pitchFamily="34" charset="0"/>
              </a:rPr>
              <a:t>日 </a:t>
            </a:r>
            <a:r>
              <a:rPr lang="en-US" altLang="zh-TW" sz="2000" dirty="0" smtClean="0">
                <a:solidFill>
                  <a:schemeClr val="accent6">
                    <a:lumMod val="75000"/>
                  </a:schemeClr>
                </a:solidFill>
                <a:cs typeface="Arial" pitchFamily="34" charset="0"/>
              </a:rPr>
              <a:t>(</a:t>
            </a:r>
            <a:r>
              <a:rPr lang="zh-TW" altLang="en-US" sz="2000" dirty="0" smtClean="0">
                <a:solidFill>
                  <a:schemeClr val="accent6">
                    <a:lumMod val="75000"/>
                  </a:schemeClr>
                </a:solidFill>
                <a:cs typeface="Arial" pitchFamily="34" charset="0"/>
              </a:rPr>
              <a:t>股票代號 </a:t>
            </a:r>
            <a:r>
              <a:rPr lang="en-US" altLang="zh-TW" sz="2000" dirty="0" smtClean="0">
                <a:solidFill>
                  <a:schemeClr val="accent6">
                    <a:lumMod val="75000"/>
                  </a:schemeClr>
                </a:solidFill>
                <a:cs typeface="Arial" pitchFamily="34" charset="0"/>
              </a:rPr>
              <a:t>:</a:t>
            </a:r>
            <a:r>
              <a:rPr lang="zh-TW" altLang="en-US" sz="2000" dirty="0" smtClean="0">
                <a:solidFill>
                  <a:schemeClr val="accent6">
                    <a:lumMod val="75000"/>
                  </a:schemeClr>
                </a:solidFill>
                <a:cs typeface="Arial" pitchFamily="34" charset="0"/>
              </a:rPr>
              <a:t> </a:t>
            </a:r>
            <a:r>
              <a:rPr lang="en-US" altLang="zh-TW" sz="2000" dirty="0" smtClean="0">
                <a:solidFill>
                  <a:schemeClr val="accent6">
                    <a:lumMod val="75000"/>
                  </a:schemeClr>
                </a:solidFill>
                <a:cs typeface="Arial" pitchFamily="34" charset="0"/>
              </a:rPr>
              <a:t>1760)</a:t>
            </a:r>
            <a:endParaRPr lang="en-US" altLang="zh-TW" sz="2000" dirty="0">
              <a:solidFill>
                <a:schemeClr val="accent6">
                  <a:lumMod val="75000"/>
                </a:schemeClr>
              </a:solidFill>
              <a:ea typeface="微軟正黑體" panose="020B0604030504040204" pitchFamily="34" charset="-120"/>
              <a:cs typeface="Arial" pitchFamily="34" charset="0"/>
            </a:endParaRPr>
          </a:p>
          <a:p>
            <a:pPr>
              <a:lnSpc>
                <a:spcPts val="3000"/>
              </a:lnSpc>
              <a:spcAft>
                <a:spcPts val="300"/>
              </a:spcAft>
            </a:pPr>
            <a:r>
              <a:rPr lang="zh-TW" altLang="en-US" sz="2000" dirty="0">
                <a:solidFill>
                  <a:schemeClr val="accent6">
                    <a:lumMod val="75000"/>
                  </a:schemeClr>
                </a:solidFill>
              </a:rPr>
              <a:t>垂直整合研發、製造、品牌與通路行銷，多角化事業群經營。</a:t>
            </a:r>
            <a:endParaRPr lang="en-US" altLang="zh-TW" sz="2000" dirty="0">
              <a:solidFill>
                <a:schemeClr val="accent6">
                  <a:lumMod val="75000"/>
                </a:schemeClr>
              </a:solidFill>
            </a:endParaRPr>
          </a:p>
          <a:p>
            <a:pPr>
              <a:lnSpc>
                <a:spcPts val="3000"/>
              </a:lnSpc>
              <a:spcAft>
                <a:spcPts val="300"/>
              </a:spcAft>
            </a:pPr>
            <a:r>
              <a:rPr lang="zh-TW" altLang="en-US" sz="2000" dirty="0">
                <a:solidFill>
                  <a:schemeClr val="accent6">
                    <a:lumMod val="75000"/>
                  </a:schemeClr>
                </a:solidFill>
              </a:rPr>
              <a:t>事業體包含</a:t>
            </a:r>
            <a:r>
              <a:rPr lang="en-US" altLang="zh-TW" sz="2000" dirty="0">
                <a:solidFill>
                  <a:schemeClr val="accent6">
                    <a:lumMod val="75000"/>
                  </a:schemeClr>
                </a:solidFill>
              </a:rPr>
              <a:t>:</a:t>
            </a:r>
            <a:r>
              <a:rPr lang="zh-TW" altLang="en-US" sz="2000" dirty="0">
                <a:solidFill>
                  <a:schemeClr val="accent6">
                    <a:lumMod val="75000"/>
                  </a:schemeClr>
                </a:solidFill>
              </a:rPr>
              <a:t> 新藥開發、西藥製藥、醫</a:t>
            </a:r>
            <a:r>
              <a:rPr lang="en-US" altLang="zh-TW" sz="2000" dirty="0">
                <a:solidFill>
                  <a:schemeClr val="accent6">
                    <a:lumMod val="75000"/>
                  </a:schemeClr>
                </a:solidFill>
              </a:rPr>
              <a:t>	</a:t>
            </a:r>
            <a:r>
              <a:rPr lang="zh-TW" altLang="en-US" sz="2000" dirty="0">
                <a:solidFill>
                  <a:schemeClr val="accent6">
                    <a:lumMod val="75000"/>
                  </a:schemeClr>
                </a:solidFill>
              </a:rPr>
              <a:t>美藥粧、營養保健、專業消毒</a:t>
            </a:r>
            <a:r>
              <a:rPr lang="en-US" altLang="zh-TW" sz="2000" dirty="0">
                <a:solidFill>
                  <a:schemeClr val="accent6">
                    <a:lumMod val="75000"/>
                  </a:schemeClr>
                </a:solidFill>
              </a:rPr>
              <a:t>	            </a:t>
            </a:r>
            <a:r>
              <a:rPr lang="zh-TW" altLang="en-US" sz="2000" dirty="0">
                <a:solidFill>
                  <a:schemeClr val="accent6">
                    <a:lumMod val="75000"/>
                  </a:schemeClr>
                </a:solidFill>
              </a:rPr>
              <a:t>感控及動寵物系列、感染檢測及精準、癌症醫療診斷等 </a:t>
            </a:r>
            <a:endParaRPr lang="en-US" altLang="zh-TW" sz="2000" dirty="0">
              <a:solidFill>
                <a:schemeClr val="accent6">
                  <a:lumMod val="75000"/>
                </a:schemeClr>
              </a:solidFill>
            </a:endParaRPr>
          </a:p>
          <a:p>
            <a:pPr>
              <a:lnSpc>
                <a:spcPts val="3000"/>
              </a:lnSpc>
              <a:spcAft>
                <a:spcPts val="300"/>
              </a:spcAft>
            </a:pPr>
            <a:r>
              <a:rPr lang="zh-TW" altLang="en-US" sz="2000" dirty="0">
                <a:solidFill>
                  <a:schemeClr val="accent6">
                    <a:lumMod val="75000"/>
                  </a:schemeClr>
                </a:solidFill>
                <a:ea typeface="微軟正黑體" panose="020B0604030504040204" pitchFamily="34" charset="-120"/>
              </a:rPr>
              <a:t>資本額</a:t>
            </a:r>
            <a:r>
              <a:rPr lang="en-US" altLang="zh-TW" sz="2000" dirty="0" smtClean="0">
                <a:solidFill>
                  <a:schemeClr val="accent6">
                    <a:lumMod val="75000"/>
                  </a:schemeClr>
                </a:solidFill>
                <a:ea typeface="微軟正黑體" panose="020B0604030504040204" pitchFamily="34" charset="-120"/>
              </a:rPr>
              <a:t>:</a:t>
            </a:r>
            <a:r>
              <a:rPr lang="zh-TW" altLang="en-US" sz="2000" dirty="0" smtClean="0">
                <a:solidFill>
                  <a:schemeClr val="accent6">
                    <a:lumMod val="75000"/>
                  </a:schemeClr>
                </a:solidFill>
                <a:ea typeface="微軟正黑體" panose="020B0604030504040204" pitchFamily="34" charset="-120"/>
              </a:rPr>
              <a:t>新台幣 </a:t>
            </a:r>
            <a:r>
              <a:rPr lang="en-US" altLang="zh-TW" sz="2000" dirty="0" smtClean="0">
                <a:solidFill>
                  <a:schemeClr val="accent6">
                    <a:lumMod val="75000"/>
                  </a:schemeClr>
                </a:solidFill>
              </a:rPr>
              <a:t>7.67</a:t>
            </a:r>
            <a:r>
              <a:rPr lang="zh-TW" altLang="en-US" sz="2000" dirty="0" smtClean="0">
                <a:solidFill>
                  <a:schemeClr val="accent6">
                    <a:lumMod val="75000"/>
                  </a:schemeClr>
                </a:solidFill>
                <a:ea typeface="微軟正黑體" panose="020B0604030504040204" pitchFamily="34" charset="-120"/>
              </a:rPr>
              <a:t>億</a:t>
            </a:r>
            <a:r>
              <a:rPr lang="zh-TW" altLang="en-US" sz="2000" dirty="0">
                <a:solidFill>
                  <a:schemeClr val="accent6">
                    <a:lumMod val="75000"/>
                  </a:schemeClr>
                </a:solidFill>
                <a:ea typeface="微軟正黑體" panose="020B0604030504040204" pitchFamily="34" charset="-120"/>
              </a:rPr>
              <a:t>元</a:t>
            </a:r>
            <a:endParaRPr lang="en-US" altLang="zh-TW" sz="2000" dirty="0">
              <a:solidFill>
                <a:schemeClr val="accent6">
                  <a:lumMod val="75000"/>
                </a:schemeClr>
              </a:solidFill>
              <a:ea typeface="微軟正黑體" panose="020B0604030504040204" pitchFamily="34" charset="-120"/>
            </a:endParaRPr>
          </a:p>
          <a:p>
            <a:pPr>
              <a:lnSpc>
                <a:spcPts val="3000"/>
              </a:lnSpc>
              <a:spcAft>
                <a:spcPts val="300"/>
              </a:spcAft>
            </a:pPr>
            <a:r>
              <a:rPr lang="zh-TW" altLang="en-US" sz="2000" dirty="0">
                <a:solidFill>
                  <a:schemeClr val="accent6">
                    <a:lumMod val="75000"/>
                  </a:schemeClr>
                </a:solidFill>
                <a:ea typeface="微軟正黑體" panose="020B0604030504040204" pitchFamily="34" charset="-120"/>
              </a:rPr>
              <a:t>擁有符合國家雙認證藥廠</a:t>
            </a:r>
            <a:endParaRPr lang="en-US" altLang="zh-TW" sz="1800" dirty="0">
              <a:solidFill>
                <a:schemeClr val="accent6">
                  <a:lumMod val="75000"/>
                </a:schemeClr>
              </a:solidFill>
              <a:ea typeface="微軟正黑體" panose="020B0604030504040204" pitchFamily="34" charset="-120"/>
            </a:endParaRPr>
          </a:p>
          <a:p>
            <a:pPr lvl="1">
              <a:lnSpc>
                <a:spcPts val="3000"/>
              </a:lnSpc>
              <a:spcAft>
                <a:spcPts val="300"/>
              </a:spcAft>
            </a:pPr>
            <a:r>
              <a:rPr lang="zh-TW" altLang="en-US" sz="2000" dirty="0">
                <a:solidFill>
                  <a:srgbClr val="333399"/>
                </a:solidFill>
                <a:ea typeface="微軟正黑體" panose="020B0604030504040204" pitchFamily="34" charset="-120"/>
              </a:rPr>
              <a:t>台灣</a:t>
            </a:r>
            <a:r>
              <a:rPr lang="en-US" altLang="zh-TW" sz="2000" dirty="0">
                <a:solidFill>
                  <a:srgbClr val="333399"/>
                </a:solidFill>
                <a:ea typeface="微軟正黑體" panose="020B0604030504040204" pitchFamily="34" charset="-120"/>
              </a:rPr>
              <a:t>:</a:t>
            </a:r>
            <a:r>
              <a:rPr lang="zh-TW" altLang="en-US" sz="2000" dirty="0">
                <a:solidFill>
                  <a:srgbClr val="333399"/>
                </a:solidFill>
                <a:ea typeface="微軟正黑體" panose="020B0604030504040204" pitchFamily="34" charset="-120"/>
              </a:rPr>
              <a:t> 西藥</a:t>
            </a:r>
            <a:r>
              <a:rPr lang="en-US" altLang="zh-TW" sz="2000" dirty="0">
                <a:solidFill>
                  <a:srgbClr val="333399"/>
                </a:solidFill>
                <a:ea typeface="微軟正黑體" panose="020B0604030504040204" pitchFamily="34" charset="-120"/>
              </a:rPr>
              <a:t>PIC/S GMP</a:t>
            </a:r>
            <a:r>
              <a:rPr lang="zh-TW" altLang="en-US" sz="2000" dirty="0">
                <a:solidFill>
                  <a:srgbClr val="333399"/>
                </a:solidFill>
                <a:ea typeface="微軟正黑體" panose="020B0604030504040204" pitchFamily="34" charset="-120"/>
              </a:rPr>
              <a:t> </a:t>
            </a:r>
            <a:r>
              <a:rPr lang="en-US" altLang="zh-TW" sz="2000" dirty="0">
                <a:solidFill>
                  <a:srgbClr val="333399"/>
                </a:solidFill>
                <a:ea typeface="微軟正黑體" panose="020B0604030504040204" pitchFamily="34" charset="-120"/>
              </a:rPr>
              <a:t>+ </a:t>
            </a:r>
            <a:r>
              <a:rPr lang="zh-TW" altLang="en-US" sz="2000" dirty="0">
                <a:solidFill>
                  <a:srgbClr val="333399"/>
                </a:solidFill>
                <a:ea typeface="微軟正黑體" panose="020B0604030504040204" pitchFamily="34" charset="-120"/>
              </a:rPr>
              <a:t>化妝品</a:t>
            </a:r>
            <a:r>
              <a:rPr lang="en-US" altLang="zh-TW" sz="2000" dirty="0">
                <a:solidFill>
                  <a:srgbClr val="333399"/>
                </a:solidFill>
                <a:ea typeface="微軟正黑體" panose="020B0604030504040204" pitchFamily="34" charset="-120"/>
              </a:rPr>
              <a:t>GMP</a:t>
            </a:r>
          </a:p>
          <a:p>
            <a:pPr lvl="1">
              <a:lnSpc>
                <a:spcPts val="3000"/>
              </a:lnSpc>
              <a:spcAft>
                <a:spcPts val="300"/>
              </a:spcAft>
            </a:pPr>
            <a:r>
              <a:rPr lang="zh-TW" altLang="en-US" sz="2000" dirty="0">
                <a:solidFill>
                  <a:srgbClr val="333399"/>
                </a:solidFill>
                <a:ea typeface="微軟正黑體" panose="020B0604030504040204" pitchFamily="34" charset="-120"/>
              </a:rPr>
              <a:t>中國大陸</a:t>
            </a:r>
            <a:r>
              <a:rPr lang="en-US" altLang="zh-TW" sz="2000" dirty="0">
                <a:solidFill>
                  <a:srgbClr val="333399"/>
                </a:solidFill>
                <a:ea typeface="微軟正黑體" panose="020B0604030504040204" pitchFamily="34" charset="-120"/>
              </a:rPr>
              <a:t>:</a:t>
            </a:r>
            <a:r>
              <a:rPr lang="zh-TW" altLang="en-US" sz="2000" dirty="0">
                <a:solidFill>
                  <a:srgbClr val="333399"/>
                </a:solidFill>
                <a:ea typeface="微軟正黑體" panose="020B0604030504040204" pitchFamily="34" charset="-120"/>
              </a:rPr>
              <a:t> 高規格化妝品廠</a:t>
            </a:r>
            <a:r>
              <a:rPr lang="en-US" altLang="zh-TW" sz="2000" dirty="0">
                <a:solidFill>
                  <a:srgbClr val="333399"/>
                </a:solidFill>
                <a:ea typeface="微軟正黑體" panose="020B0604030504040204" pitchFamily="34" charset="-120"/>
              </a:rPr>
              <a:t>&amp;</a:t>
            </a:r>
            <a:r>
              <a:rPr lang="zh-TW" altLang="en-US" sz="2000" dirty="0">
                <a:solidFill>
                  <a:srgbClr val="333399"/>
                </a:solidFill>
              </a:rPr>
              <a:t>消毒用品廠</a:t>
            </a:r>
            <a:endParaRPr lang="en-US" altLang="zh-TW" sz="2000" dirty="0">
              <a:solidFill>
                <a:srgbClr val="333399"/>
              </a:solidFill>
            </a:endParaRPr>
          </a:p>
          <a:p>
            <a:pPr>
              <a:lnSpc>
                <a:spcPts val="3000"/>
              </a:lnSpc>
              <a:spcAft>
                <a:spcPts val="300"/>
              </a:spcAft>
            </a:pPr>
            <a:r>
              <a:rPr lang="zh-TW" altLang="en-US" sz="2000" dirty="0">
                <a:solidFill>
                  <a:schemeClr val="accent6">
                    <a:lumMod val="75000"/>
                  </a:schemeClr>
                </a:solidFill>
                <a:ea typeface="微軟正黑體" panose="020B0604030504040204" pitchFamily="34" charset="-120"/>
              </a:rPr>
              <a:t>員工人數</a:t>
            </a:r>
            <a:r>
              <a:rPr lang="en-US" altLang="zh-TW" sz="2000" dirty="0">
                <a:solidFill>
                  <a:schemeClr val="accent6">
                    <a:lumMod val="75000"/>
                  </a:schemeClr>
                </a:solidFill>
                <a:ea typeface="微軟正黑體" panose="020B0604030504040204" pitchFamily="34" charset="-120"/>
              </a:rPr>
              <a:t>:</a:t>
            </a:r>
            <a:r>
              <a:rPr lang="zh-TW" altLang="en-US" sz="2000" dirty="0">
                <a:solidFill>
                  <a:schemeClr val="accent6">
                    <a:lumMod val="75000"/>
                  </a:schemeClr>
                </a:solidFill>
                <a:ea typeface="微軟正黑體" panose="020B0604030504040204" pitchFamily="34" charset="-120"/>
              </a:rPr>
              <a:t> 台灣約</a:t>
            </a:r>
            <a:r>
              <a:rPr lang="en-US" altLang="zh-TW" sz="2000" dirty="0">
                <a:solidFill>
                  <a:schemeClr val="accent6">
                    <a:lumMod val="75000"/>
                  </a:schemeClr>
                </a:solidFill>
                <a:ea typeface="微軟正黑體" panose="020B0604030504040204" pitchFamily="34" charset="-120"/>
              </a:rPr>
              <a:t>300+</a:t>
            </a:r>
            <a:r>
              <a:rPr lang="zh-TW" altLang="en-US" sz="2000" dirty="0">
                <a:solidFill>
                  <a:schemeClr val="accent6">
                    <a:lumMod val="75000"/>
                  </a:schemeClr>
                </a:solidFill>
                <a:ea typeface="微軟正黑體" panose="020B0604030504040204" pitchFamily="34" charset="-120"/>
              </a:rPr>
              <a:t>人、中國大陸</a:t>
            </a:r>
            <a:r>
              <a:rPr lang="zh-TW" altLang="en-US" sz="2000" dirty="0" smtClean="0">
                <a:solidFill>
                  <a:schemeClr val="accent6">
                    <a:lumMod val="75000"/>
                  </a:schemeClr>
                </a:solidFill>
                <a:ea typeface="微軟正黑體" panose="020B0604030504040204" pitchFamily="34" charset="-120"/>
              </a:rPr>
              <a:t>子公司</a:t>
            </a:r>
            <a:r>
              <a:rPr lang="en-US" altLang="zh-TW" sz="2000" dirty="0">
                <a:solidFill>
                  <a:schemeClr val="accent6">
                    <a:lumMod val="75000"/>
                  </a:schemeClr>
                </a:solidFill>
              </a:rPr>
              <a:t>7</a:t>
            </a:r>
            <a:r>
              <a:rPr lang="en-US" altLang="zh-TW" sz="2000" dirty="0" smtClean="0">
                <a:solidFill>
                  <a:schemeClr val="accent6">
                    <a:lumMod val="75000"/>
                  </a:schemeClr>
                </a:solidFill>
                <a:ea typeface="微軟正黑體" panose="020B0604030504040204" pitchFamily="34" charset="-120"/>
              </a:rPr>
              <a:t>0</a:t>
            </a:r>
            <a:r>
              <a:rPr lang="en-US" altLang="zh-TW" sz="2000" dirty="0">
                <a:solidFill>
                  <a:schemeClr val="accent6">
                    <a:lumMod val="75000"/>
                  </a:schemeClr>
                </a:solidFill>
                <a:ea typeface="微軟正黑體" panose="020B0604030504040204" pitchFamily="34" charset="-120"/>
              </a:rPr>
              <a:t>+</a:t>
            </a:r>
            <a:r>
              <a:rPr lang="zh-TW" altLang="en-US" sz="2000" dirty="0">
                <a:solidFill>
                  <a:schemeClr val="accent6">
                    <a:lumMod val="75000"/>
                  </a:schemeClr>
                </a:solidFill>
                <a:ea typeface="微軟正黑體" panose="020B0604030504040204" pitchFamily="34" charset="-120"/>
              </a:rPr>
              <a:t>人</a:t>
            </a:r>
            <a:endParaRPr lang="en-US" altLang="zh-TW" sz="2000" dirty="0">
              <a:solidFill>
                <a:schemeClr val="accent6">
                  <a:lumMod val="75000"/>
                </a:schemeClr>
              </a:solidFill>
              <a:ea typeface="微軟正黑體" panose="020B0604030504040204" pitchFamily="34" charset="-120"/>
            </a:endParaRPr>
          </a:p>
          <a:p>
            <a:pPr marL="0" indent="0">
              <a:lnSpc>
                <a:spcPts val="3000"/>
              </a:lnSpc>
              <a:spcAft>
                <a:spcPts val="300"/>
              </a:spcAft>
              <a:buNone/>
            </a:pPr>
            <a:r>
              <a:rPr lang="zh-TW" altLang="en-US" sz="2000" dirty="0">
                <a:ea typeface="微軟正黑體" panose="020B0604030504040204" pitchFamily="34" charset="-120"/>
              </a:rPr>
              <a:t> </a:t>
            </a:r>
            <a:endParaRPr lang="en-US" altLang="zh-TW" sz="2000" dirty="0">
              <a:ea typeface="微軟正黑體" panose="020B0604030504040204" pitchFamily="34" charset="-120"/>
            </a:endParaRPr>
          </a:p>
        </p:txBody>
      </p:sp>
      <p:sp>
        <p:nvSpPr>
          <p:cNvPr id="4" name="矩形 3"/>
          <p:cNvSpPr/>
          <p:nvPr/>
        </p:nvSpPr>
        <p:spPr>
          <a:xfrm>
            <a:off x="5508104" y="4581128"/>
            <a:ext cx="3744416" cy="646331"/>
          </a:xfrm>
          <a:prstGeom prst="rect">
            <a:avLst/>
          </a:prstGeom>
        </p:spPr>
        <p:txBody>
          <a:bodyPr wrap="square">
            <a:spAutoFit/>
          </a:bodyPr>
          <a:lstStyle/>
          <a:p>
            <a:r>
              <a:rPr lang="zh-TW" altLang="en-US" sz="1200" b="1" dirty="0">
                <a:solidFill>
                  <a:schemeClr val="tx1">
                    <a:lumMod val="50000"/>
                    <a:lumOff val="50000"/>
                  </a:schemeClr>
                </a:solidFill>
                <a:latin typeface="微軟正黑體" panose="020B0604030504040204" pitchFamily="34" charset="-120"/>
                <a:ea typeface="微軟正黑體" panose="020B0604030504040204" pitchFamily="34" charset="-120"/>
              </a:rPr>
              <a:t>總公司 </a:t>
            </a:r>
            <a:r>
              <a:rPr lang="en-US" altLang="zh-TW" sz="1200" b="1" dirty="0">
                <a:solidFill>
                  <a:schemeClr val="tx1">
                    <a:lumMod val="50000"/>
                    <a:lumOff val="50000"/>
                  </a:schemeClr>
                </a:solidFill>
                <a:latin typeface="微軟正黑體" panose="020B0604030504040204" pitchFamily="34" charset="-120"/>
                <a:ea typeface="微軟正黑體" panose="020B0604030504040204" pitchFamily="34" charset="-120"/>
              </a:rPr>
              <a:t>:</a:t>
            </a:r>
            <a:r>
              <a:rPr lang="zh-TW" altLang="en-US" sz="1200" b="1" dirty="0">
                <a:solidFill>
                  <a:schemeClr val="tx1">
                    <a:lumMod val="50000"/>
                    <a:lumOff val="50000"/>
                  </a:schemeClr>
                </a:solidFill>
                <a:latin typeface="微軟正黑體" panose="020B0604030504040204" pitchFamily="34" charset="-120"/>
                <a:ea typeface="微軟正黑體" panose="020B0604030504040204" pitchFamily="34" charset="-120"/>
              </a:rPr>
              <a:t> 台北市南港區園區街</a:t>
            </a:r>
            <a:r>
              <a:rPr lang="en-US" altLang="zh-TW" sz="1200" b="1" dirty="0">
                <a:solidFill>
                  <a:schemeClr val="tx1">
                    <a:lumMod val="50000"/>
                    <a:lumOff val="50000"/>
                  </a:schemeClr>
                </a:solidFill>
                <a:latin typeface="微軟正黑體" panose="020B0604030504040204" pitchFamily="34" charset="-120"/>
                <a:ea typeface="微軟正黑體" panose="020B0604030504040204" pitchFamily="34" charset="-120"/>
              </a:rPr>
              <a:t>3</a:t>
            </a:r>
            <a:r>
              <a:rPr lang="zh-TW" altLang="en-US" sz="1200" b="1" dirty="0">
                <a:solidFill>
                  <a:schemeClr val="tx1">
                    <a:lumMod val="50000"/>
                    <a:lumOff val="50000"/>
                  </a:schemeClr>
                </a:solidFill>
                <a:latin typeface="微軟正黑體" panose="020B0604030504040204" pitchFamily="34" charset="-120"/>
                <a:ea typeface="微軟正黑體" panose="020B0604030504040204" pitchFamily="34" charset="-120"/>
              </a:rPr>
              <a:t>號</a:t>
            </a:r>
            <a:r>
              <a:rPr lang="en-US" altLang="zh-TW" sz="1200" b="1" dirty="0">
                <a:solidFill>
                  <a:schemeClr val="tx1">
                    <a:lumMod val="50000"/>
                    <a:lumOff val="50000"/>
                  </a:schemeClr>
                </a:solidFill>
                <a:latin typeface="微軟正黑體" panose="020B0604030504040204" pitchFamily="34" charset="-120"/>
                <a:ea typeface="微軟正黑體" panose="020B0604030504040204" pitchFamily="34" charset="-120"/>
              </a:rPr>
              <a:t>16</a:t>
            </a:r>
            <a:r>
              <a:rPr lang="zh-TW" altLang="en-US" sz="1200" b="1" dirty="0">
                <a:solidFill>
                  <a:schemeClr val="tx1">
                    <a:lumMod val="50000"/>
                    <a:lumOff val="50000"/>
                  </a:schemeClr>
                </a:solidFill>
                <a:latin typeface="微軟正黑體" panose="020B0604030504040204" pitchFamily="34" charset="-120"/>
                <a:ea typeface="微軟正黑體" panose="020B0604030504040204" pitchFamily="34" charset="-120"/>
              </a:rPr>
              <a:t>樓 </a:t>
            </a:r>
            <a:r>
              <a:rPr lang="en-US" altLang="zh-TW" sz="1200" b="1" dirty="0">
                <a:solidFill>
                  <a:schemeClr val="tx1">
                    <a:lumMod val="50000"/>
                    <a:lumOff val="50000"/>
                  </a:schemeClr>
                </a:solidFill>
                <a:latin typeface="微軟正黑體" panose="020B0604030504040204" pitchFamily="34" charset="-120"/>
                <a:ea typeface="微軟正黑體" panose="020B0604030504040204" pitchFamily="34" charset="-120"/>
              </a:rPr>
              <a:t>(F</a:t>
            </a:r>
            <a:r>
              <a:rPr lang="zh-TW" altLang="en-US" sz="1200" b="1" dirty="0">
                <a:solidFill>
                  <a:schemeClr val="tx1">
                    <a:lumMod val="50000"/>
                    <a:lumOff val="50000"/>
                  </a:schemeClr>
                </a:solidFill>
                <a:latin typeface="微軟正黑體" panose="020B0604030504040204" pitchFamily="34" charset="-120"/>
                <a:ea typeface="微軟正黑體" panose="020B0604030504040204" pitchFamily="34" charset="-120"/>
              </a:rPr>
              <a:t>棟</a:t>
            </a:r>
            <a:r>
              <a:rPr lang="en-US" altLang="zh-TW" sz="1200" b="1" dirty="0">
                <a:solidFill>
                  <a:schemeClr val="tx1">
                    <a:lumMod val="50000"/>
                    <a:lumOff val="50000"/>
                  </a:schemeClr>
                </a:solidFill>
                <a:latin typeface="微軟正黑體" panose="020B0604030504040204" pitchFamily="34" charset="-120"/>
                <a:ea typeface="微軟正黑體" panose="020B0604030504040204" pitchFamily="34" charset="-120"/>
              </a:rPr>
              <a:t>)</a:t>
            </a:r>
            <a:br>
              <a:rPr lang="en-US" altLang="zh-TW" sz="1200" b="1" dirty="0">
                <a:solidFill>
                  <a:schemeClr val="tx1">
                    <a:lumMod val="50000"/>
                    <a:lumOff val="50000"/>
                  </a:schemeClr>
                </a:solidFill>
                <a:latin typeface="微軟正黑體" panose="020B0604030504040204" pitchFamily="34" charset="-120"/>
                <a:ea typeface="微軟正黑體" panose="020B0604030504040204" pitchFamily="34" charset="-120"/>
              </a:rPr>
            </a:br>
            <a:r>
              <a:rPr lang="zh-TW" altLang="en-US" sz="1200" b="1" dirty="0">
                <a:solidFill>
                  <a:schemeClr val="tx1">
                    <a:lumMod val="50000"/>
                    <a:lumOff val="50000"/>
                  </a:schemeClr>
                </a:solidFill>
                <a:latin typeface="微軟正黑體" panose="020B0604030504040204" pitchFamily="34" charset="-120"/>
                <a:ea typeface="微軟正黑體" panose="020B0604030504040204" pitchFamily="34" charset="-120"/>
              </a:rPr>
              <a:t>平鎮廠 </a:t>
            </a:r>
            <a:r>
              <a:rPr lang="en-US" altLang="zh-TW" sz="1200" b="1" dirty="0">
                <a:solidFill>
                  <a:schemeClr val="tx1">
                    <a:lumMod val="50000"/>
                    <a:lumOff val="50000"/>
                  </a:schemeClr>
                </a:solidFill>
                <a:latin typeface="微軟正黑體" panose="020B0604030504040204" pitchFamily="34" charset="-120"/>
                <a:ea typeface="微軟正黑體" panose="020B0604030504040204" pitchFamily="34" charset="-120"/>
              </a:rPr>
              <a:t>:</a:t>
            </a:r>
            <a:r>
              <a:rPr lang="zh-TW" altLang="en-US" sz="1200" b="1" dirty="0">
                <a:solidFill>
                  <a:schemeClr val="tx1">
                    <a:lumMod val="50000"/>
                    <a:lumOff val="50000"/>
                  </a:schemeClr>
                </a:solidFill>
                <a:latin typeface="微軟正黑體" panose="020B0604030504040204" pitchFamily="34" charset="-120"/>
                <a:ea typeface="微軟正黑體" panose="020B0604030504040204" pitchFamily="34" charset="-120"/>
              </a:rPr>
              <a:t> 桃園市平鎮區興隆路</a:t>
            </a:r>
            <a:r>
              <a:rPr lang="en-US" altLang="zh-TW" sz="1200" b="1" dirty="0">
                <a:solidFill>
                  <a:schemeClr val="tx1">
                    <a:lumMod val="50000"/>
                    <a:lumOff val="50000"/>
                  </a:schemeClr>
                </a:solidFill>
                <a:latin typeface="微軟正黑體" panose="020B0604030504040204" pitchFamily="34" charset="-120"/>
                <a:ea typeface="微軟正黑體" panose="020B0604030504040204" pitchFamily="34" charset="-120"/>
              </a:rPr>
              <a:t>266</a:t>
            </a:r>
            <a:r>
              <a:rPr lang="zh-TW" altLang="en-US" sz="1200" b="1" dirty="0">
                <a:solidFill>
                  <a:schemeClr val="tx1">
                    <a:lumMod val="50000"/>
                    <a:lumOff val="50000"/>
                  </a:schemeClr>
                </a:solidFill>
                <a:latin typeface="微軟正黑體" panose="020B0604030504040204" pitchFamily="34" charset="-120"/>
                <a:ea typeface="微軟正黑體" panose="020B0604030504040204" pitchFamily="34" charset="-120"/>
              </a:rPr>
              <a:t>號 </a:t>
            </a:r>
            <a:r>
              <a:rPr lang="en-US" altLang="zh-TW" sz="1200" b="1" dirty="0">
                <a:solidFill>
                  <a:schemeClr val="tx1">
                    <a:lumMod val="50000"/>
                    <a:lumOff val="50000"/>
                  </a:schemeClr>
                </a:solidFill>
                <a:latin typeface="微軟正黑體" panose="020B0604030504040204" pitchFamily="34" charset="-120"/>
                <a:ea typeface="微軟正黑體" panose="020B0604030504040204" pitchFamily="34" charset="-120"/>
              </a:rPr>
              <a:t/>
            </a:r>
            <a:br>
              <a:rPr lang="en-US" altLang="zh-TW" sz="1200" b="1" dirty="0">
                <a:solidFill>
                  <a:schemeClr val="tx1">
                    <a:lumMod val="50000"/>
                    <a:lumOff val="50000"/>
                  </a:schemeClr>
                </a:solidFill>
                <a:latin typeface="微軟正黑體" panose="020B0604030504040204" pitchFamily="34" charset="-120"/>
                <a:ea typeface="微軟正黑體" panose="020B0604030504040204" pitchFamily="34" charset="-120"/>
              </a:rPr>
            </a:br>
            <a:r>
              <a:rPr lang="zh-TW" altLang="en-US" sz="1200" b="1" dirty="0">
                <a:solidFill>
                  <a:schemeClr val="tx1">
                    <a:lumMod val="50000"/>
                    <a:lumOff val="50000"/>
                  </a:schemeClr>
                </a:solidFill>
                <a:latin typeface="微軟正黑體" panose="020B0604030504040204" pitchFamily="34" charset="-120"/>
                <a:ea typeface="微軟正黑體" panose="020B0604030504040204" pitchFamily="34" charset="-120"/>
              </a:rPr>
              <a:t>汐止辦公室 </a:t>
            </a:r>
            <a:r>
              <a:rPr lang="en-US" altLang="zh-TW" sz="1200" b="1" dirty="0">
                <a:solidFill>
                  <a:schemeClr val="tx1">
                    <a:lumMod val="50000"/>
                    <a:lumOff val="50000"/>
                  </a:schemeClr>
                </a:solidFill>
                <a:latin typeface="微軟正黑體" panose="020B0604030504040204" pitchFamily="34" charset="-120"/>
                <a:ea typeface="微軟正黑體" panose="020B0604030504040204" pitchFamily="34" charset="-120"/>
              </a:rPr>
              <a:t>:</a:t>
            </a:r>
            <a:r>
              <a:rPr lang="zh-TW" altLang="en-US" sz="1200" b="1" dirty="0">
                <a:solidFill>
                  <a:schemeClr val="tx1">
                    <a:lumMod val="50000"/>
                    <a:lumOff val="50000"/>
                  </a:schemeClr>
                </a:solidFill>
                <a:latin typeface="微軟正黑體" panose="020B0604030504040204" pitchFamily="34" charset="-120"/>
                <a:ea typeface="微軟正黑體" panose="020B0604030504040204" pitchFamily="34" charset="-120"/>
              </a:rPr>
              <a:t> 新北市汐止區大同路一段</a:t>
            </a:r>
            <a:r>
              <a:rPr lang="en-US" altLang="zh-TW" sz="1200" b="1" dirty="0">
                <a:solidFill>
                  <a:schemeClr val="tx1">
                    <a:lumMod val="50000"/>
                    <a:lumOff val="50000"/>
                  </a:schemeClr>
                </a:solidFill>
                <a:latin typeface="微軟正黑體" panose="020B0604030504040204" pitchFamily="34" charset="-120"/>
                <a:ea typeface="微軟正黑體" panose="020B0604030504040204" pitchFamily="34" charset="-120"/>
              </a:rPr>
              <a:t>306</a:t>
            </a:r>
            <a:r>
              <a:rPr lang="zh-TW" altLang="en-US" sz="1200" b="1" dirty="0">
                <a:solidFill>
                  <a:schemeClr val="tx1">
                    <a:lumMod val="50000"/>
                    <a:lumOff val="50000"/>
                  </a:schemeClr>
                </a:solidFill>
                <a:latin typeface="微軟正黑體" panose="020B0604030504040204" pitchFamily="34" charset="-120"/>
                <a:ea typeface="微軟正黑體" panose="020B0604030504040204" pitchFamily="34" charset="-120"/>
              </a:rPr>
              <a:t>號</a:t>
            </a:r>
            <a:r>
              <a:rPr lang="en-US" altLang="zh-TW" sz="1200" b="1" dirty="0">
                <a:solidFill>
                  <a:schemeClr val="tx1">
                    <a:lumMod val="50000"/>
                    <a:lumOff val="50000"/>
                  </a:schemeClr>
                </a:solidFill>
                <a:latin typeface="微軟正黑體" panose="020B0604030504040204" pitchFamily="34" charset="-120"/>
                <a:ea typeface="微軟正黑體" panose="020B0604030504040204" pitchFamily="34" charset="-120"/>
              </a:rPr>
              <a:t>6</a:t>
            </a:r>
            <a:r>
              <a:rPr lang="zh-TW" altLang="en-US" sz="1200" b="1" dirty="0">
                <a:solidFill>
                  <a:schemeClr val="tx1">
                    <a:lumMod val="50000"/>
                    <a:lumOff val="50000"/>
                  </a:schemeClr>
                </a:solidFill>
                <a:latin typeface="微軟正黑體" panose="020B0604030504040204" pitchFamily="34" charset="-120"/>
                <a:ea typeface="微軟正黑體" panose="020B0604030504040204" pitchFamily="34" charset="-120"/>
              </a:rPr>
              <a:t>樓之</a:t>
            </a:r>
            <a:r>
              <a:rPr lang="en-US" altLang="zh-TW" sz="1200" b="1" dirty="0">
                <a:solidFill>
                  <a:schemeClr val="tx1">
                    <a:lumMod val="50000"/>
                    <a:lumOff val="50000"/>
                  </a:schemeClr>
                </a:solidFill>
                <a:latin typeface="微軟正黑體" panose="020B0604030504040204" pitchFamily="34" charset="-120"/>
                <a:ea typeface="微軟正黑體" panose="020B0604030504040204" pitchFamily="34" charset="-120"/>
              </a:rPr>
              <a:t>3</a:t>
            </a:r>
          </a:p>
        </p:txBody>
      </p:sp>
      <p:sp>
        <p:nvSpPr>
          <p:cNvPr id="5" name="投影片編號版面配置區 4">
            <a:extLst>
              <a:ext uri="{FF2B5EF4-FFF2-40B4-BE49-F238E27FC236}">
                <a16:creationId xmlns="" xmlns:a16="http://schemas.microsoft.com/office/drawing/2014/main" id="{BECC58E6-A2DF-4C86-9A5E-24A122F6EADC}"/>
              </a:ext>
            </a:extLst>
          </p:cNvPr>
          <p:cNvSpPr>
            <a:spLocks noGrp="1"/>
          </p:cNvSpPr>
          <p:nvPr>
            <p:ph type="sldNum" sz="quarter" idx="12"/>
          </p:nvPr>
        </p:nvSpPr>
        <p:spPr/>
        <p:txBody>
          <a:bodyPr/>
          <a:lstStyle/>
          <a:p>
            <a:fld id="{2870E760-6688-4F3E-8C8D-461D3A053907}" type="slidenum">
              <a:rPr lang="zh-TW" altLang="en-US" smtClean="0"/>
              <a:pPr/>
              <a:t>6</a:t>
            </a:fld>
            <a:endParaRPr lang="zh-TW" altLang="en-US" dirty="0"/>
          </a:p>
        </p:txBody>
      </p:sp>
    </p:spTree>
    <p:extLst>
      <p:ext uri="{BB962C8B-B14F-4D97-AF65-F5344CB8AC3E}">
        <p14:creationId xmlns:p14="http://schemas.microsoft.com/office/powerpoint/2010/main" val="265209823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表格 3">
            <a:extLst>
              <a:ext uri="{FF2B5EF4-FFF2-40B4-BE49-F238E27FC236}">
                <a16:creationId xmlns="" xmlns:a16="http://schemas.microsoft.com/office/drawing/2014/main" id="{56F156CB-4623-436D-9A27-1DA88A9CA7D3}"/>
              </a:ext>
            </a:extLst>
          </p:cNvPr>
          <p:cNvGraphicFramePr>
            <a:graphicFrameLocks noGrp="1"/>
          </p:cNvGraphicFramePr>
          <p:nvPr>
            <p:extLst>
              <p:ext uri="{D42A27DB-BD31-4B8C-83A1-F6EECF244321}">
                <p14:modId xmlns:p14="http://schemas.microsoft.com/office/powerpoint/2010/main" val="54572492"/>
              </p:ext>
            </p:extLst>
          </p:nvPr>
        </p:nvGraphicFramePr>
        <p:xfrm>
          <a:off x="746975" y="2165363"/>
          <a:ext cx="7469746" cy="4215965"/>
        </p:xfrm>
        <a:graphic>
          <a:graphicData uri="http://schemas.openxmlformats.org/drawingml/2006/table">
            <a:tbl>
              <a:tblPr firstRow="1" firstCol="1" bandRow="1">
                <a:tableStyleId>{912C8C85-51F0-491E-9774-3900AFEF0FD7}</a:tableStyleId>
              </a:tblPr>
              <a:tblGrid>
                <a:gridCol w="824248">
                  <a:extLst>
                    <a:ext uri="{9D8B030D-6E8A-4147-A177-3AD203B41FA5}">
                      <a16:colId xmlns="" xmlns:a16="http://schemas.microsoft.com/office/drawing/2014/main" val="3818651610"/>
                    </a:ext>
                  </a:extLst>
                </a:gridCol>
                <a:gridCol w="1068946">
                  <a:extLst>
                    <a:ext uri="{9D8B030D-6E8A-4147-A177-3AD203B41FA5}">
                      <a16:colId xmlns="" xmlns:a16="http://schemas.microsoft.com/office/drawing/2014/main" val="2457342801"/>
                    </a:ext>
                  </a:extLst>
                </a:gridCol>
                <a:gridCol w="721217">
                  <a:extLst>
                    <a:ext uri="{9D8B030D-6E8A-4147-A177-3AD203B41FA5}">
                      <a16:colId xmlns="" xmlns:a16="http://schemas.microsoft.com/office/drawing/2014/main" val="2742199920"/>
                    </a:ext>
                  </a:extLst>
                </a:gridCol>
                <a:gridCol w="4855335">
                  <a:extLst>
                    <a:ext uri="{9D8B030D-6E8A-4147-A177-3AD203B41FA5}">
                      <a16:colId xmlns="" xmlns:a16="http://schemas.microsoft.com/office/drawing/2014/main" val="1756458862"/>
                    </a:ext>
                  </a:extLst>
                </a:gridCol>
              </a:tblGrid>
              <a:tr h="399018">
                <a:tc>
                  <a:txBody>
                    <a:bodyPr/>
                    <a:lstStyle/>
                    <a:p>
                      <a:pPr algn="ctr">
                        <a:spcAft>
                          <a:spcPts val="0"/>
                        </a:spcAft>
                      </a:pPr>
                      <a:r>
                        <a:rPr lang="zh-TW" sz="1400" kern="100" dirty="0">
                          <a:effectLst/>
                          <a:latin typeface="+mn-lt"/>
                          <a:ea typeface="微軟正黑體" panose="020B0604030504040204" pitchFamily="34" charset="-120"/>
                        </a:rPr>
                        <a:t>職稱</a:t>
                      </a:r>
                      <a:endParaRPr lang="zh-TW" sz="1400" kern="100" dirty="0">
                        <a:effectLst/>
                        <a:latin typeface="+mn-lt"/>
                        <a:ea typeface="微軟正黑體" panose="020B0604030504040204" pitchFamily="34" charset="-120"/>
                        <a:cs typeface="Times New Roman" panose="02020603050405020304" pitchFamily="18" charset="0"/>
                      </a:endParaRPr>
                    </a:p>
                  </a:txBody>
                  <a:tcPr marL="68580" marR="68580" marT="0" marB="0" anchor="ctr"/>
                </a:tc>
                <a:tc>
                  <a:txBody>
                    <a:bodyPr/>
                    <a:lstStyle/>
                    <a:p>
                      <a:pPr algn="ctr">
                        <a:spcAft>
                          <a:spcPts val="0"/>
                        </a:spcAft>
                      </a:pPr>
                      <a:r>
                        <a:rPr lang="zh-TW" sz="1400" kern="100" dirty="0">
                          <a:effectLst/>
                          <a:latin typeface="+mn-lt"/>
                          <a:ea typeface="微軟正黑體" panose="020B0604030504040204" pitchFamily="34" charset="-120"/>
                        </a:rPr>
                        <a:t>姓名</a:t>
                      </a:r>
                      <a:endParaRPr lang="zh-TW" sz="1400" kern="100" dirty="0">
                        <a:effectLst/>
                        <a:latin typeface="+mn-lt"/>
                        <a:ea typeface="微軟正黑體" panose="020B0604030504040204" pitchFamily="34" charset="-120"/>
                        <a:cs typeface="Times New Roman" panose="02020603050405020304" pitchFamily="18" charset="0"/>
                      </a:endParaRPr>
                    </a:p>
                  </a:txBody>
                  <a:tcPr marL="68580" marR="68580" marT="0" marB="0" anchor="ctr"/>
                </a:tc>
                <a:tc>
                  <a:txBody>
                    <a:bodyPr/>
                    <a:lstStyle/>
                    <a:p>
                      <a:pPr algn="ctr">
                        <a:spcAft>
                          <a:spcPts val="0"/>
                        </a:spcAft>
                      </a:pPr>
                      <a:r>
                        <a:rPr lang="zh-TW" sz="1400" kern="100" dirty="0">
                          <a:effectLst/>
                          <a:latin typeface="+mn-lt"/>
                          <a:ea typeface="微軟正黑體" panose="020B0604030504040204" pitchFamily="34" charset="-120"/>
                        </a:rPr>
                        <a:t>性別</a:t>
                      </a:r>
                      <a:endParaRPr lang="zh-TW" sz="1400" kern="100" dirty="0">
                        <a:effectLst/>
                        <a:latin typeface="+mn-lt"/>
                        <a:ea typeface="微軟正黑體" panose="020B0604030504040204" pitchFamily="34" charset="-120"/>
                        <a:cs typeface="Times New Roman" panose="02020603050405020304" pitchFamily="18" charset="0"/>
                      </a:endParaRPr>
                    </a:p>
                  </a:txBody>
                  <a:tcPr marL="68580" marR="68580" marT="0" marB="0" anchor="ctr"/>
                </a:tc>
                <a:tc>
                  <a:txBody>
                    <a:bodyPr/>
                    <a:lstStyle/>
                    <a:p>
                      <a:pPr algn="ctr">
                        <a:spcAft>
                          <a:spcPts val="0"/>
                        </a:spcAft>
                      </a:pPr>
                      <a:r>
                        <a:rPr lang="zh-TW" sz="1400" kern="100" dirty="0">
                          <a:effectLst/>
                          <a:latin typeface="+mn-lt"/>
                          <a:ea typeface="微軟正黑體" panose="020B0604030504040204" pitchFamily="34" charset="-120"/>
                        </a:rPr>
                        <a:t>學經歷</a:t>
                      </a:r>
                      <a:endParaRPr lang="zh-TW" sz="1400" kern="100" dirty="0">
                        <a:effectLst/>
                        <a:latin typeface="+mn-lt"/>
                        <a:ea typeface="微軟正黑體" panose="020B0604030504040204" pitchFamily="34" charset="-120"/>
                        <a:cs typeface="Times New Roman" panose="02020603050405020304" pitchFamily="18" charset="0"/>
                      </a:endParaRPr>
                    </a:p>
                  </a:txBody>
                  <a:tcPr marL="68580" marR="68580" marT="0" marB="0" anchor="ctr"/>
                </a:tc>
                <a:extLst>
                  <a:ext uri="{0D108BD9-81ED-4DB2-BD59-A6C34878D82A}">
                    <a16:rowId xmlns="" xmlns:a16="http://schemas.microsoft.com/office/drawing/2014/main" val="2665859509"/>
                  </a:ext>
                </a:extLst>
              </a:tr>
              <a:tr h="715678">
                <a:tc>
                  <a:txBody>
                    <a:bodyPr/>
                    <a:lstStyle/>
                    <a:p>
                      <a:pPr algn="ctr">
                        <a:spcAft>
                          <a:spcPts val="0"/>
                        </a:spcAft>
                      </a:pPr>
                      <a:r>
                        <a:rPr lang="zh-TW" sz="1400" kern="100" dirty="0">
                          <a:solidFill>
                            <a:schemeClr val="accent6">
                              <a:lumMod val="75000"/>
                            </a:schemeClr>
                          </a:solidFill>
                          <a:effectLst/>
                          <a:latin typeface="+mn-lt"/>
                          <a:ea typeface="微軟正黑體" panose="020B0604030504040204" pitchFamily="34" charset="-120"/>
                        </a:rPr>
                        <a:t>董事長</a:t>
                      </a:r>
                      <a:endParaRPr lang="zh-TW" sz="1400" kern="100" dirty="0">
                        <a:solidFill>
                          <a:schemeClr val="accent6">
                            <a:lumMod val="75000"/>
                          </a:schemeClr>
                        </a:solidFill>
                        <a:effectLst/>
                        <a:latin typeface="+mn-lt"/>
                        <a:ea typeface="微軟正黑體" panose="020B0604030504040204" pitchFamily="34" charset="-120"/>
                        <a:cs typeface="Times New Roman" panose="02020603050405020304" pitchFamily="18" charset="0"/>
                      </a:endParaRPr>
                    </a:p>
                  </a:txBody>
                  <a:tcPr marL="68580" marR="68580" marT="0" marB="0" anchor="ctr"/>
                </a:tc>
                <a:tc>
                  <a:txBody>
                    <a:bodyPr/>
                    <a:lstStyle/>
                    <a:p>
                      <a:pPr algn="ctr">
                        <a:spcAft>
                          <a:spcPts val="0"/>
                        </a:spcAft>
                      </a:pPr>
                      <a:r>
                        <a:rPr lang="zh-TW" sz="1400" kern="100" dirty="0">
                          <a:solidFill>
                            <a:schemeClr val="accent6">
                              <a:lumMod val="75000"/>
                            </a:schemeClr>
                          </a:solidFill>
                          <a:effectLst/>
                          <a:latin typeface="+mn-lt"/>
                          <a:ea typeface="微軟正黑體" panose="020B0604030504040204" pitchFamily="34" charset="-120"/>
                        </a:rPr>
                        <a:t>張立秋</a:t>
                      </a:r>
                      <a:endParaRPr lang="zh-TW" sz="1400" kern="100" dirty="0">
                        <a:solidFill>
                          <a:schemeClr val="accent6">
                            <a:lumMod val="75000"/>
                          </a:schemeClr>
                        </a:solidFill>
                        <a:effectLst/>
                        <a:latin typeface="+mn-lt"/>
                        <a:ea typeface="微軟正黑體" panose="020B0604030504040204" pitchFamily="34" charset="-120"/>
                        <a:cs typeface="Times New Roman" panose="02020603050405020304" pitchFamily="18" charset="0"/>
                      </a:endParaRPr>
                    </a:p>
                  </a:txBody>
                  <a:tcPr marL="68580" marR="68580" marT="0" marB="0" anchor="ctr"/>
                </a:tc>
                <a:tc>
                  <a:txBody>
                    <a:bodyPr/>
                    <a:lstStyle/>
                    <a:p>
                      <a:pPr algn="ctr">
                        <a:spcAft>
                          <a:spcPts val="0"/>
                        </a:spcAft>
                      </a:pPr>
                      <a:r>
                        <a:rPr lang="zh-TW" sz="1400" kern="100" dirty="0">
                          <a:solidFill>
                            <a:schemeClr val="accent6">
                              <a:lumMod val="75000"/>
                            </a:schemeClr>
                          </a:solidFill>
                          <a:effectLst/>
                          <a:latin typeface="+mn-lt"/>
                          <a:ea typeface="微軟正黑體" panose="020B0604030504040204" pitchFamily="34" charset="-120"/>
                        </a:rPr>
                        <a:t>男</a:t>
                      </a:r>
                      <a:endParaRPr lang="zh-TW" sz="1400" kern="100" dirty="0">
                        <a:solidFill>
                          <a:schemeClr val="accent6">
                            <a:lumMod val="75000"/>
                          </a:schemeClr>
                        </a:solidFill>
                        <a:effectLst/>
                        <a:latin typeface="+mn-lt"/>
                        <a:ea typeface="微軟正黑體" panose="020B0604030504040204" pitchFamily="34" charset="-120"/>
                        <a:cs typeface="Times New Roman" panose="02020603050405020304" pitchFamily="18" charset="0"/>
                      </a:endParaRPr>
                    </a:p>
                  </a:txBody>
                  <a:tcPr marL="68580" marR="68580" marT="0" marB="0" anchor="ctr"/>
                </a:tc>
                <a:tc>
                  <a:txBody>
                    <a:bodyPr/>
                    <a:lstStyle/>
                    <a:p>
                      <a:pPr marL="285750" indent="-285750" algn="l">
                        <a:spcAft>
                          <a:spcPts val="0"/>
                        </a:spcAft>
                        <a:buFont typeface="Wingdings" panose="05000000000000000000" pitchFamily="2" charset="2"/>
                        <a:buChar char="u"/>
                      </a:pPr>
                      <a:r>
                        <a:rPr lang="zh-TW" sz="1400" kern="100" dirty="0">
                          <a:solidFill>
                            <a:schemeClr val="accent6">
                              <a:lumMod val="75000"/>
                            </a:schemeClr>
                          </a:solidFill>
                          <a:effectLst/>
                          <a:latin typeface="+mn-lt"/>
                          <a:ea typeface="微軟正黑體" panose="020B0604030504040204" pitchFamily="34" charset="-120"/>
                        </a:rPr>
                        <a:t>政治大學保險</a:t>
                      </a:r>
                      <a:r>
                        <a:rPr lang="zh-TW" altLang="en-US" sz="1400" kern="100" dirty="0">
                          <a:solidFill>
                            <a:schemeClr val="accent6">
                              <a:lumMod val="75000"/>
                            </a:schemeClr>
                          </a:solidFill>
                          <a:effectLst/>
                          <a:latin typeface="+mn-lt"/>
                          <a:ea typeface="微軟正黑體" panose="020B0604030504040204" pitchFamily="34" charset="-120"/>
                        </a:rPr>
                        <a:t>所</a:t>
                      </a:r>
                      <a:r>
                        <a:rPr lang="zh-TW" sz="1400" kern="100" dirty="0">
                          <a:solidFill>
                            <a:schemeClr val="accent6">
                              <a:lumMod val="75000"/>
                            </a:schemeClr>
                          </a:solidFill>
                          <a:effectLst/>
                          <a:latin typeface="+mn-lt"/>
                          <a:ea typeface="微軟正黑體" panose="020B0604030504040204" pitchFamily="34" charset="-120"/>
                        </a:rPr>
                        <a:t>碩士</a:t>
                      </a:r>
                    </a:p>
                    <a:p>
                      <a:pPr marL="285750" indent="-285750" algn="l">
                        <a:spcAft>
                          <a:spcPts val="0"/>
                        </a:spcAft>
                        <a:buFont typeface="Wingdings" panose="05000000000000000000" pitchFamily="2" charset="2"/>
                        <a:buChar char="u"/>
                      </a:pPr>
                      <a:r>
                        <a:rPr lang="zh-TW" sz="1400" kern="100" dirty="0">
                          <a:solidFill>
                            <a:schemeClr val="accent6">
                              <a:lumMod val="75000"/>
                            </a:schemeClr>
                          </a:solidFill>
                          <a:effectLst/>
                          <a:latin typeface="+mn-lt"/>
                          <a:ea typeface="微軟正黑體" panose="020B0604030504040204" pitchFamily="34" charset="-120"/>
                        </a:rPr>
                        <a:t>財團法人中華民國證券櫃檯買賣中心董事</a:t>
                      </a:r>
                    </a:p>
                    <a:p>
                      <a:pPr marL="285750" indent="-285750" algn="l">
                        <a:spcAft>
                          <a:spcPts val="0"/>
                        </a:spcAft>
                        <a:buFont typeface="Wingdings" panose="05000000000000000000" pitchFamily="2" charset="2"/>
                        <a:buChar char="u"/>
                      </a:pPr>
                      <a:r>
                        <a:rPr lang="zh-TW" sz="1400" kern="0" dirty="0">
                          <a:solidFill>
                            <a:schemeClr val="accent6">
                              <a:lumMod val="75000"/>
                            </a:schemeClr>
                          </a:solidFill>
                          <a:effectLst/>
                          <a:latin typeface="+mn-lt"/>
                          <a:ea typeface="微軟正黑體" panose="020B0604030504040204" pitchFamily="34" charset="-120"/>
                        </a:rPr>
                        <a:t>元大證券金融</a:t>
                      </a:r>
                      <a:r>
                        <a:rPr lang="en-US" sz="1400" kern="0" dirty="0">
                          <a:solidFill>
                            <a:schemeClr val="accent6">
                              <a:lumMod val="75000"/>
                            </a:schemeClr>
                          </a:solidFill>
                          <a:effectLst/>
                          <a:latin typeface="+mn-lt"/>
                          <a:ea typeface="微軟正黑體" panose="020B0604030504040204" pitchFamily="34" charset="-120"/>
                        </a:rPr>
                        <a:t>(</a:t>
                      </a:r>
                      <a:r>
                        <a:rPr lang="zh-TW" sz="1400" kern="0" dirty="0">
                          <a:solidFill>
                            <a:schemeClr val="accent6">
                              <a:lumMod val="75000"/>
                            </a:schemeClr>
                          </a:solidFill>
                          <a:effectLst/>
                          <a:latin typeface="+mn-lt"/>
                          <a:ea typeface="微軟正黑體" panose="020B0604030504040204" pitchFamily="34" charset="-120"/>
                        </a:rPr>
                        <a:t>股</a:t>
                      </a:r>
                      <a:r>
                        <a:rPr lang="en-US" sz="1400" kern="0" dirty="0">
                          <a:solidFill>
                            <a:schemeClr val="accent6">
                              <a:lumMod val="75000"/>
                            </a:schemeClr>
                          </a:solidFill>
                          <a:effectLst/>
                          <a:latin typeface="+mn-lt"/>
                          <a:ea typeface="微軟正黑體" panose="020B0604030504040204" pitchFamily="34" charset="-120"/>
                        </a:rPr>
                        <a:t>)</a:t>
                      </a:r>
                      <a:r>
                        <a:rPr lang="zh-TW" sz="1400" kern="0" dirty="0">
                          <a:solidFill>
                            <a:schemeClr val="accent6">
                              <a:lumMod val="75000"/>
                            </a:schemeClr>
                          </a:solidFill>
                          <a:effectLst/>
                          <a:latin typeface="+mn-lt"/>
                          <a:ea typeface="微軟正黑體" panose="020B0604030504040204" pitchFamily="34" charset="-120"/>
                        </a:rPr>
                        <a:t>公司</a:t>
                      </a:r>
                      <a:r>
                        <a:rPr lang="zh-TW" altLang="en-US" sz="1400" kern="0" dirty="0">
                          <a:solidFill>
                            <a:schemeClr val="accent6">
                              <a:lumMod val="75000"/>
                            </a:schemeClr>
                          </a:solidFill>
                          <a:effectLst/>
                          <a:latin typeface="+mn-lt"/>
                          <a:ea typeface="微軟正黑體" panose="020B0604030504040204" pitchFamily="34" charset="-120"/>
                        </a:rPr>
                        <a:t>總經理</a:t>
                      </a:r>
                      <a:endParaRPr lang="zh-TW" sz="1400" kern="100" dirty="0">
                        <a:solidFill>
                          <a:schemeClr val="accent6">
                            <a:lumMod val="75000"/>
                          </a:schemeClr>
                        </a:solidFill>
                        <a:effectLst/>
                        <a:latin typeface="+mn-lt"/>
                        <a:ea typeface="微軟正黑體" panose="020B0604030504040204" pitchFamily="34" charset="-120"/>
                        <a:cs typeface="Times New Roman" panose="02020603050405020304" pitchFamily="18" charset="0"/>
                      </a:endParaRPr>
                    </a:p>
                  </a:txBody>
                  <a:tcPr marL="68580" marR="68580" marT="0" marB="0" anchor="ctr"/>
                </a:tc>
                <a:extLst>
                  <a:ext uri="{0D108BD9-81ED-4DB2-BD59-A6C34878D82A}">
                    <a16:rowId xmlns="" xmlns:a16="http://schemas.microsoft.com/office/drawing/2014/main" val="2836617429"/>
                  </a:ext>
                </a:extLst>
              </a:tr>
              <a:tr h="1192797">
                <a:tc>
                  <a:txBody>
                    <a:bodyPr/>
                    <a:lstStyle/>
                    <a:p>
                      <a:pPr algn="ctr">
                        <a:spcAft>
                          <a:spcPts val="0"/>
                        </a:spcAft>
                      </a:pPr>
                      <a:r>
                        <a:rPr lang="zh-TW" sz="1400" kern="100" dirty="0">
                          <a:solidFill>
                            <a:schemeClr val="accent6">
                              <a:lumMod val="75000"/>
                            </a:schemeClr>
                          </a:solidFill>
                          <a:effectLst/>
                          <a:latin typeface="+mn-lt"/>
                          <a:ea typeface="微軟正黑體" panose="020B0604030504040204" pitchFamily="34" charset="-120"/>
                        </a:rPr>
                        <a:t>董事</a:t>
                      </a:r>
                      <a:endParaRPr lang="zh-TW" sz="1400" kern="100" dirty="0">
                        <a:solidFill>
                          <a:schemeClr val="accent6">
                            <a:lumMod val="75000"/>
                          </a:schemeClr>
                        </a:solidFill>
                        <a:effectLst/>
                        <a:latin typeface="+mn-lt"/>
                        <a:ea typeface="微軟正黑體" panose="020B0604030504040204" pitchFamily="34" charset="-120"/>
                        <a:cs typeface="Times New Roman" panose="02020603050405020304" pitchFamily="18" charset="0"/>
                      </a:endParaRPr>
                    </a:p>
                  </a:txBody>
                  <a:tcPr marL="68580" marR="68580" marT="0" marB="0" anchor="ctr"/>
                </a:tc>
                <a:tc>
                  <a:txBody>
                    <a:bodyPr/>
                    <a:lstStyle/>
                    <a:p>
                      <a:pPr algn="ctr">
                        <a:spcAft>
                          <a:spcPts val="0"/>
                        </a:spcAft>
                      </a:pPr>
                      <a:r>
                        <a:rPr lang="zh-TW" sz="1400" kern="100" dirty="0">
                          <a:solidFill>
                            <a:schemeClr val="accent6">
                              <a:lumMod val="75000"/>
                            </a:schemeClr>
                          </a:solidFill>
                          <a:effectLst/>
                          <a:latin typeface="+mn-lt"/>
                          <a:ea typeface="微軟正黑體" panose="020B0604030504040204" pitchFamily="34" charset="-120"/>
                        </a:rPr>
                        <a:t>謝德夫</a:t>
                      </a:r>
                      <a:endParaRPr lang="zh-TW" sz="1400" kern="100" dirty="0">
                        <a:solidFill>
                          <a:schemeClr val="accent6">
                            <a:lumMod val="75000"/>
                          </a:schemeClr>
                        </a:solidFill>
                        <a:effectLst/>
                        <a:latin typeface="+mn-lt"/>
                        <a:ea typeface="微軟正黑體" panose="020B0604030504040204" pitchFamily="34" charset="-120"/>
                        <a:cs typeface="Times New Roman" panose="02020603050405020304" pitchFamily="18" charset="0"/>
                      </a:endParaRPr>
                    </a:p>
                  </a:txBody>
                  <a:tcPr marL="68580" marR="68580" marT="0" marB="0" anchor="ctr"/>
                </a:tc>
                <a:tc>
                  <a:txBody>
                    <a:bodyPr/>
                    <a:lstStyle/>
                    <a:p>
                      <a:pPr algn="ctr">
                        <a:spcAft>
                          <a:spcPts val="0"/>
                        </a:spcAft>
                      </a:pPr>
                      <a:r>
                        <a:rPr lang="zh-TW" sz="1400" kern="100" dirty="0">
                          <a:solidFill>
                            <a:schemeClr val="accent6">
                              <a:lumMod val="75000"/>
                            </a:schemeClr>
                          </a:solidFill>
                          <a:effectLst/>
                          <a:latin typeface="+mn-lt"/>
                          <a:ea typeface="微軟正黑體" panose="020B0604030504040204" pitchFamily="34" charset="-120"/>
                        </a:rPr>
                        <a:t>男</a:t>
                      </a:r>
                      <a:endParaRPr lang="zh-TW" sz="1400" kern="100" dirty="0">
                        <a:solidFill>
                          <a:schemeClr val="accent6">
                            <a:lumMod val="75000"/>
                          </a:schemeClr>
                        </a:solidFill>
                        <a:effectLst/>
                        <a:latin typeface="+mn-lt"/>
                        <a:ea typeface="微軟正黑體" panose="020B0604030504040204" pitchFamily="34" charset="-120"/>
                        <a:cs typeface="Times New Roman" panose="02020603050405020304" pitchFamily="18" charset="0"/>
                      </a:endParaRPr>
                    </a:p>
                  </a:txBody>
                  <a:tcPr marL="68580" marR="68580" marT="0" marB="0" anchor="ctr"/>
                </a:tc>
                <a:tc>
                  <a:txBody>
                    <a:bodyPr/>
                    <a:lstStyle/>
                    <a:p>
                      <a:pPr marL="285750" indent="-285750" algn="l">
                        <a:spcAft>
                          <a:spcPts val="0"/>
                        </a:spcAft>
                        <a:buFont typeface="Wingdings" panose="05000000000000000000" pitchFamily="2" charset="2"/>
                        <a:buChar char="u"/>
                      </a:pPr>
                      <a:r>
                        <a:rPr lang="zh-TW" sz="1400" kern="100" dirty="0">
                          <a:solidFill>
                            <a:schemeClr val="accent6">
                              <a:lumMod val="75000"/>
                            </a:schemeClr>
                          </a:solidFill>
                          <a:effectLst/>
                          <a:latin typeface="+mn-lt"/>
                          <a:ea typeface="微軟正黑體" panose="020B0604030504040204" pitchFamily="34" charset="-120"/>
                        </a:rPr>
                        <a:t>台北醫學院藥學系學士</a:t>
                      </a:r>
                    </a:p>
                    <a:p>
                      <a:pPr marL="285750" indent="-285750" algn="l">
                        <a:spcAft>
                          <a:spcPts val="0"/>
                        </a:spcAft>
                        <a:buFont typeface="Wingdings" panose="05000000000000000000" pitchFamily="2" charset="2"/>
                        <a:buChar char="u"/>
                      </a:pPr>
                      <a:r>
                        <a:rPr lang="zh-TW" sz="1400" kern="100" dirty="0">
                          <a:solidFill>
                            <a:schemeClr val="accent6">
                              <a:lumMod val="75000"/>
                            </a:schemeClr>
                          </a:solidFill>
                          <a:effectLst/>
                          <a:latin typeface="+mn-lt"/>
                          <a:ea typeface="微軟正黑體" panose="020B0604030504040204" pitchFamily="34" charset="-120"/>
                        </a:rPr>
                        <a:t>順天醫藥生技股份有限公司董事長</a:t>
                      </a:r>
                    </a:p>
                    <a:p>
                      <a:pPr marL="285750" indent="-285750" algn="l">
                        <a:spcAft>
                          <a:spcPts val="0"/>
                        </a:spcAft>
                        <a:buFont typeface="Wingdings" panose="05000000000000000000" pitchFamily="2" charset="2"/>
                        <a:buChar char="u"/>
                      </a:pPr>
                      <a:r>
                        <a:rPr lang="zh-TW" sz="1400" kern="100" dirty="0">
                          <a:solidFill>
                            <a:schemeClr val="accent6">
                              <a:lumMod val="75000"/>
                            </a:schemeClr>
                          </a:solidFill>
                          <a:effectLst/>
                          <a:latin typeface="+mn-lt"/>
                          <a:ea typeface="微軟正黑體" panose="020B0604030504040204" pitchFamily="34" charset="-120"/>
                        </a:rPr>
                        <a:t>財團法人醫藥工業技術發展中心董事長</a:t>
                      </a:r>
                    </a:p>
                    <a:p>
                      <a:pPr marL="285750" indent="-285750" algn="l">
                        <a:spcAft>
                          <a:spcPts val="0"/>
                        </a:spcAft>
                        <a:buFont typeface="Wingdings" panose="05000000000000000000" pitchFamily="2" charset="2"/>
                        <a:buChar char="u"/>
                      </a:pPr>
                      <a:r>
                        <a:rPr lang="zh-TW" sz="1400" kern="100" dirty="0">
                          <a:solidFill>
                            <a:schemeClr val="accent6">
                              <a:lumMod val="75000"/>
                            </a:schemeClr>
                          </a:solidFill>
                          <a:effectLst/>
                          <a:latin typeface="+mn-lt"/>
                          <a:ea typeface="微軟正黑體" panose="020B0604030504040204" pitchFamily="34" charset="-120"/>
                        </a:rPr>
                        <a:t>中華民國製藥發展協會理事長</a:t>
                      </a:r>
                    </a:p>
                    <a:p>
                      <a:pPr marL="285750" indent="-285750" algn="l">
                        <a:spcAft>
                          <a:spcPts val="0"/>
                        </a:spcAft>
                        <a:buFont typeface="Wingdings" panose="05000000000000000000" pitchFamily="2" charset="2"/>
                        <a:buChar char="u"/>
                      </a:pPr>
                      <a:r>
                        <a:rPr lang="zh-TW" sz="1400" kern="100" dirty="0">
                          <a:solidFill>
                            <a:schemeClr val="accent6">
                              <a:lumMod val="75000"/>
                            </a:schemeClr>
                          </a:solidFill>
                          <a:effectLst/>
                          <a:latin typeface="+mn-lt"/>
                          <a:ea typeface="微軟正黑體" panose="020B0604030504040204" pitchFamily="34" charset="-120"/>
                        </a:rPr>
                        <a:t>班友投資股份有限公司創辦人 </a:t>
                      </a:r>
                      <a:endParaRPr lang="zh-TW" sz="1400" kern="100" dirty="0">
                        <a:solidFill>
                          <a:schemeClr val="accent6">
                            <a:lumMod val="75000"/>
                          </a:schemeClr>
                        </a:solidFill>
                        <a:effectLst/>
                        <a:latin typeface="+mn-lt"/>
                        <a:ea typeface="微軟正黑體" panose="020B0604030504040204" pitchFamily="34" charset="-120"/>
                        <a:cs typeface="Times New Roman" panose="02020603050405020304" pitchFamily="18" charset="0"/>
                      </a:endParaRPr>
                    </a:p>
                  </a:txBody>
                  <a:tcPr marL="68580" marR="68580" marT="0" marB="0" anchor="ctr"/>
                </a:tc>
                <a:extLst>
                  <a:ext uri="{0D108BD9-81ED-4DB2-BD59-A6C34878D82A}">
                    <a16:rowId xmlns="" xmlns:a16="http://schemas.microsoft.com/office/drawing/2014/main" val="2946895811"/>
                  </a:ext>
                </a:extLst>
              </a:tr>
              <a:tr h="477118">
                <a:tc>
                  <a:txBody>
                    <a:bodyPr/>
                    <a:lstStyle/>
                    <a:p>
                      <a:pPr algn="ctr">
                        <a:spcAft>
                          <a:spcPts val="0"/>
                        </a:spcAft>
                      </a:pPr>
                      <a:r>
                        <a:rPr lang="zh-TW" sz="1400" kern="100">
                          <a:solidFill>
                            <a:schemeClr val="accent6">
                              <a:lumMod val="75000"/>
                            </a:schemeClr>
                          </a:solidFill>
                          <a:effectLst/>
                          <a:latin typeface="+mn-lt"/>
                          <a:ea typeface="微軟正黑體" panose="020B0604030504040204" pitchFamily="34" charset="-120"/>
                        </a:rPr>
                        <a:t>董事</a:t>
                      </a:r>
                      <a:endParaRPr lang="zh-TW" sz="1400" kern="100">
                        <a:solidFill>
                          <a:schemeClr val="accent6">
                            <a:lumMod val="75000"/>
                          </a:schemeClr>
                        </a:solidFill>
                        <a:effectLst/>
                        <a:latin typeface="+mn-lt"/>
                        <a:ea typeface="微軟正黑體" panose="020B0604030504040204" pitchFamily="34" charset="-120"/>
                        <a:cs typeface="Times New Roman" panose="02020603050405020304" pitchFamily="18" charset="0"/>
                      </a:endParaRPr>
                    </a:p>
                  </a:txBody>
                  <a:tcPr marL="68580" marR="68580" marT="0" marB="0" anchor="ctr"/>
                </a:tc>
                <a:tc>
                  <a:txBody>
                    <a:bodyPr/>
                    <a:lstStyle/>
                    <a:p>
                      <a:pPr algn="ctr">
                        <a:spcAft>
                          <a:spcPts val="0"/>
                        </a:spcAft>
                      </a:pPr>
                      <a:r>
                        <a:rPr lang="zh-TW" sz="1400" kern="100" dirty="0">
                          <a:solidFill>
                            <a:schemeClr val="accent6">
                              <a:lumMod val="75000"/>
                            </a:schemeClr>
                          </a:solidFill>
                          <a:effectLst/>
                          <a:latin typeface="+mn-lt"/>
                          <a:ea typeface="微軟正黑體" panose="020B0604030504040204" pitchFamily="34" charset="-120"/>
                        </a:rPr>
                        <a:t>江宗明</a:t>
                      </a:r>
                      <a:endParaRPr lang="zh-TW" sz="1400" kern="100" dirty="0">
                        <a:solidFill>
                          <a:schemeClr val="accent6">
                            <a:lumMod val="75000"/>
                          </a:schemeClr>
                        </a:solidFill>
                        <a:effectLst/>
                        <a:latin typeface="+mn-lt"/>
                        <a:ea typeface="微軟正黑體" panose="020B0604030504040204" pitchFamily="34" charset="-120"/>
                        <a:cs typeface="Times New Roman" panose="02020603050405020304" pitchFamily="18" charset="0"/>
                      </a:endParaRPr>
                    </a:p>
                  </a:txBody>
                  <a:tcPr marL="68580" marR="68580" marT="0" marB="0" anchor="ctr"/>
                </a:tc>
                <a:tc>
                  <a:txBody>
                    <a:bodyPr/>
                    <a:lstStyle/>
                    <a:p>
                      <a:pPr algn="ctr">
                        <a:spcAft>
                          <a:spcPts val="0"/>
                        </a:spcAft>
                      </a:pPr>
                      <a:r>
                        <a:rPr lang="zh-TW" sz="1400" kern="100" dirty="0">
                          <a:solidFill>
                            <a:schemeClr val="accent6">
                              <a:lumMod val="75000"/>
                            </a:schemeClr>
                          </a:solidFill>
                          <a:effectLst/>
                          <a:latin typeface="+mn-lt"/>
                          <a:ea typeface="微軟正黑體" panose="020B0604030504040204" pitchFamily="34" charset="-120"/>
                        </a:rPr>
                        <a:t>男</a:t>
                      </a:r>
                      <a:endParaRPr lang="zh-TW" sz="1400" kern="100" dirty="0">
                        <a:solidFill>
                          <a:schemeClr val="accent6">
                            <a:lumMod val="75000"/>
                          </a:schemeClr>
                        </a:solidFill>
                        <a:effectLst/>
                        <a:latin typeface="+mn-lt"/>
                        <a:ea typeface="微軟正黑體" panose="020B0604030504040204" pitchFamily="34" charset="-120"/>
                        <a:cs typeface="Times New Roman" panose="02020603050405020304" pitchFamily="18" charset="0"/>
                      </a:endParaRPr>
                    </a:p>
                  </a:txBody>
                  <a:tcPr marL="68580" marR="68580" marT="0" marB="0" anchor="ctr"/>
                </a:tc>
                <a:tc>
                  <a:txBody>
                    <a:bodyPr/>
                    <a:lstStyle/>
                    <a:p>
                      <a:pPr marL="285750" indent="-285750" algn="l">
                        <a:spcAft>
                          <a:spcPts val="0"/>
                        </a:spcAft>
                        <a:buFont typeface="Wingdings" panose="05000000000000000000" pitchFamily="2" charset="2"/>
                        <a:buChar char="u"/>
                      </a:pPr>
                      <a:r>
                        <a:rPr lang="zh-TW" sz="1400" kern="100" dirty="0">
                          <a:solidFill>
                            <a:schemeClr val="accent6">
                              <a:lumMod val="75000"/>
                            </a:schemeClr>
                          </a:solidFill>
                          <a:effectLst/>
                          <a:latin typeface="+mn-lt"/>
                          <a:ea typeface="微軟正黑體" panose="020B0604030504040204" pitchFamily="34" charset="-120"/>
                        </a:rPr>
                        <a:t>台北醫學院藥學系學士</a:t>
                      </a:r>
                    </a:p>
                  </a:txBody>
                  <a:tcPr marL="68580" marR="68580" marT="0" marB="0" anchor="ctr"/>
                </a:tc>
                <a:extLst>
                  <a:ext uri="{0D108BD9-81ED-4DB2-BD59-A6C34878D82A}">
                    <a16:rowId xmlns="" xmlns:a16="http://schemas.microsoft.com/office/drawing/2014/main" val="310639243"/>
                  </a:ext>
                </a:extLst>
              </a:tr>
              <a:tr h="477118">
                <a:tc>
                  <a:txBody>
                    <a:bodyPr/>
                    <a:lstStyle/>
                    <a:p>
                      <a:pPr algn="ctr">
                        <a:spcAft>
                          <a:spcPts val="0"/>
                        </a:spcAft>
                      </a:pPr>
                      <a:r>
                        <a:rPr lang="zh-TW" sz="1400" kern="100">
                          <a:solidFill>
                            <a:schemeClr val="accent6">
                              <a:lumMod val="75000"/>
                            </a:schemeClr>
                          </a:solidFill>
                          <a:effectLst/>
                          <a:latin typeface="+mn-lt"/>
                          <a:ea typeface="微軟正黑體" panose="020B0604030504040204" pitchFamily="34" charset="-120"/>
                        </a:rPr>
                        <a:t>董事</a:t>
                      </a:r>
                      <a:endParaRPr lang="zh-TW" sz="1400" kern="100">
                        <a:solidFill>
                          <a:schemeClr val="accent6">
                            <a:lumMod val="75000"/>
                          </a:schemeClr>
                        </a:solidFill>
                        <a:effectLst/>
                        <a:latin typeface="+mn-lt"/>
                        <a:ea typeface="微軟正黑體" panose="020B0604030504040204" pitchFamily="34" charset="-120"/>
                        <a:cs typeface="Times New Roman" panose="02020603050405020304" pitchFamily="18" charset="0"/>
                      </a:endParaRPr>
                    </a:p>
                  </a:txBody>
                  <a:tcPr marL="68580" marR="68580" marT="0" marB="0" anchor="ctr"/>
                </a:tc>
                <a:tc>
                  <a:txBody>
                    <a:bodyPr/>
                    <a:lstStyle/>
                    <a:p>
                      <a:pPr algn="ctr">
                        <a:spcAft>
                          <a:spcPts val="0"/>
                        </a:spcAft>
                      </a:pPr>
                      <a:r>
                        <a:rPr lang="zh-TW" altLang="en-US" sz="1400" kern="100" dirty="0">
                          <a:solidFill>
                            <a:schemeClr val="accent6">
                              <a:lumMod val="75000"/>
                            </a:schemeClr>
                          </a:solidFill>
                          <a:effectLst/>
                          <a:latin typeface="+mn-lt"/>
                          <a:ea typeface="微軟正黑體" panose="020B0604030504040204" pitchFamily="34" charset="-120"/>
                        </a:rPr>
                        <a:t>鄭俊達</a:t>
                      </a:r>
                      <a:endParaRPr lang="zh-TW" sz="1400" kern="100" dirty="0">
                        <a:solidFill>
                          <a:schemeClr val="accent6">
                            <a:lumMod val="75000"/>
                          </a:schemeClr>
                        </a:solidFill>
                        <a:effectLst/>
                        <a:latin typeface="+mn-lt"/>
                        <a:ea typeface="微軟正黑體" panose="020B0604030504040204" pitchFamily="34" charset="-120"/>
                        <a:cs typeface="Times New Roman" panose="02020603050405020304" pitchFamily="18" charset="0"/>
                      </a:endParaRPr>
                    </a:p>
                  </a:txBody>
                  <a:tcPr marL="68580" marR="68580" marT="0" marB="0" anchor="ctr"/>
                </a:tc>
                <a:tc>
                  <a:txBody>
                    <a:bodyPr/>
                    <a:lstStyle/>
                    <a:p>
                      <a:pPr algn="ctr">
                        <a:spcAft>
                          <a:spcPts val="0"/>
                        </a:spcAft>
                      </a:pPr>
                      <a:r>
                        <a:rPr lang="zh-TW" sz="1400" kern="100" dirty="0">
                          <a:solidFill>
                            <a:schemeClr val="accent6">
                              <a:lumMod val="75000"/>
                            </a:schemeClr>
                          </a:solidFill>
                          <a:effectLst/>
                          <a:latin typeface="+mn-lt"/>
                          <a:ea typeface="微軟正黑體" panose="020B0604030504040204" pitchFamily="34" charset="-120"/>
                        </a:rPr>
                        <a:t>男</a:t>
                      </a:r>
                      <a:endParaRPr lang="zh-TW" sz="1400" kern="100" dirty="0">
                        <a:solidFill>
                          <a:schemeClr val="accent6">
                            <a:lumMod val="75000"/>
                          </a:schemeClr>
                        </a:solidFill>
                        <a:effectLst/>
                        <a:latin typeface="+mn-lt"/>
                        <a:ea typeface="微軟正黑體" panose="020B0604030504040204" pitchFamily="34" charset="-120"/>
                        <a:cs typeface="Times New Roman" panose="02020603050405020304" pitchFamily="18" charset="0"/>
                      </a:endParaRPr>
                    </a:p>
                  </a:txBody>
                  <a:tcPr marL="68580" marR="68580" marT="0" marB="0" anchor="ctr"/>
                </a:tc>
                <a:tc>
                  <a:txBody>
                    <a:bodyPr/>
                    <a:lstStyle/>
                    <a:p>
                      <a:pPr marL="285750" marR="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u"/>
                        <a:tabLst/>
                        <a:defRPr/>
                      </a:pPr>
                      <a:r>
                        <a:rPr lang="zh-TW" altLang="zh-TW" sz="1400" kern="100" dirty="0">
                          <a:solidFill>
                            <a:schemeClr val="accent6">
                              <a:lumMod val="75000"/>
                            </a:schemeClr>
                          </a:solidFill>
                          <a:effectLst/>
                          <a:latin typeface="+mn-lt"/>
                          <a:ea typeface="微軟正黑體" panose="020B0604030504040204" pitchFamily="34" charset="-120"/>
                        </a:rPr>
                        <a:t>台大醫學院醫學系學士</a:t>
                      </a:r>
                    </a:p>
                    <a:p>
                      <a:pPr marL="285750" indent="-285750" algn="l">
                        <a:spcAft>
                          <a:spcPts val="0"/>
                        </a:spcAft>
                        <a:buFont typeface="Wingdings" panose="05000000000000000000" pitchFamily="2" charset="2"/>
                        <a:buChar char="u"/>
                      </a:pPr>
                      <a:r>
                        <a:rPr lang="zh-TW" sz="1400" kern="100" dirty="0">
                          <a:solidFill>
                            <a:schemeClr val="accent6">
                              <a:lumMod val="75000"/>
                            </a:schemeClr>
                          </a:solidFill>
                          <a:effectLst/>
                          <a:latin typeface="+mn-lt"/>
                          <a:ea typeface="微軟正黑體" panose="020B0604030504040204" pitchFamily="34" charset="-120"/>
                        </a:rPr>
                        <a:t>宜蘭食品工業股份有限公司董事</a:t>
                      </a:r>
                      <a:endParaRPr lang="zh-TW" sz="1400" kern="100" dirty="0">
                        <a:solidFill>
                          <a:schemeClr val="accent6">
                            <a:lumMod val="75000"/>
                          </a:schemeClr>
                        </a:solidFill>
                        <a:effectLst/>
                        <a:latin typeface="+mn-lt"/>
                        <a:ea typeface="微軟正黑體" panose="020B0604030504040204" pitchFamily="34" charset="-120"/>
                        <a:cs typeface="Times New Roman" panose="02020603050405020304" pitchFamily="18" charset="0"/>
                      </a:endParaRPr>
                    </a:p>
                  </a:txBody>
                  <a:tcPr marL="68580" marR="68580" marT="0" marB="0" anchor="ctr"/>
                </a:tc>
                <a:extLst>
                  <a:ext uri="{0D108BD9-81ED-4DB2-BD59-A6C34878D82A}">
                    <a16:rowId xmlns="" xmlns:a16="http://schemas.microsoft.com/office/drawing/2014/main" val="857237775"/>
                  </a:ext>
                </a:extLst>
              </a:tr>
              <a:tr h="477118">
                <a:tc>
                  <a:txBody>
                    <a:bodyPr/>
                    <a:lstStyle/>
                    <a:p>
                      <a:pPr algn="ctr">
                        <a:spcAft>
                          <a:spcPts val="0"/>
                        </a:spcAft>
                      </a:pPr>
                      <a:r>
                        <a:rPr lang="zh-TW" sz="1400" kern="100">
                          <a:solidFill>
                            <a:schemeClr val="accent6">
                              <a:lumMod val="75000"/>
                            </a:schemeClr>
                          </a:solidFill>
                          <a:effectLst/>
                          <a:latin typeface="+mn-lt"/>
                          <a:ea typeface="微軟正黑體" panose="020B0604030504040204" pitchFamily="34" charset="-120"/>
                        </a:rPr>
                        <a:t>董事</a:t>
                      </a:r>
                      <a:endParaRPr lang="zh-TW" sz="1400" kern="100">
                        <a:solidFill>
                          <a:schemeClr val="accent6">
                            <a:lumMod val="75000"/>
                          </a:schemeClr>
                        </a:solidFill>
                        <a:effectLst/>
                        <a:latin typeface="+mn-lt"/>
                        <a:ea typeface="微軟正黑體" panose="020B0604030504040204" pitchFamily="34" charset="-120"/>
                        <a:cs typeface="Times New Roman" panose="02020603050405020304" pitchFamily="18" charset="0"/>
                      </a:endParaRPr>
                    </a:p>
                  </a:txBody>
                  <a:tcPr marL="68580" marR="68580" marT="0" marB="0" anchor="ctr"/>
                </a:tc>
                <a:tc>
                  <a:txBody>
                    <a:bodyPr/>
                    <a:lstStyle/>
                    <a:p>
                      <a:pPr algn="ctr">
                        <a:spcAft>
                          <a:spcPts val="0"/>
                        </a:spcAft>
                      </a:pPr>
                      <a:r>
                        <a:rPr lang="zh-TW" altLang="en-US" sz="1400" kern="100" dirty="0">
                          <a:solidFill>
                            <a:schemeClr val="accent6">
                              <a:lumMod val="75000"/>
                            </a:schemeClr>
                          </a:solidFill>
                          <a:effectLst/>
                          <a:latin typeface="+mn-lt"/>
                          <a:ea typeface="微軟正黑體" panose="020B0604030504040204" pitchFamily="34" charset="-120"/>
                        </a:rPr>
                        <a:t>劉宏志</a:t>
                      </a:r>
                      <a:endParaRPr lang="zh-TW" sz="1400" kern="100" dirty="0">
                        <a:solidFill>
                          <a:schemeClr val="accent6">
                            <a:lumMod val="75000"/>
                          </a:schemeClr>
                        </a:solidFill>
                        <a:effectLst/>
                        <a:latin typeface="+mn-lt"/>
                        <a:ea typeface="微軟正黑體" panose="020B0604030504040204" pitchFamily="34" charset="-120"/>
                        <a:cs typeface="Times New Roman" panose="02020603050405020304" pitchFamily="18" charset="0"/>
                      </a:endParaRPr>
                    </a:p>
                  </a:txBody>
                  <a:tcPr marL="68580" marR="68580" marT="0" marB="0" anchor="ctr"/>
                </a:tc>
                <a:tc>
                  <a:txBody>
                    <a:bodyPr/>
                    <a:lstStyle/>
                    <a:p>
                      <a:pPr algn="ctr">
                        <a:spcAft>
                          <a:spcPts val="0"/>
                        </a:spcAft>
                      </a:pPr>
                      <a:r>
                        <a:rPr lang="zh-TW" sz="1400" kern="100" dirty="0">
                          <a:solidFill>
                            <a:schemeClr val="accent6">
                              <a:lumMod val="75000"/>
                            </a:schemeClr>
                          </a:solidFill>
                          <a:effectLst/>
                          <a:latin typeface="+mn-lt"/>
                          <a:ea typeface="微軟正黑體" panose="020B0604030504040204" pitchFamily="34" charset="-120"/>
                        </a:rPr>
                        <a:t>男</a:t>
                      </a:r>
                      <a:endParaRPr lang="zh-TW" sz="1400" kern="100" dirty="0">
                        <a:solidFill>
                          <a:schemeClr val="accent6">
                            <a:lumMod val="75000"/>
                          </a:schemeClr>
                        </a:solidFill>
                        <a:effectLst/>
                        <a:latin typeface="+mn-lt"/>
                        <a:ea typeface="微軟正黑體" panose="020B0604030504040204" pitchFamily="34" charset="-120"/>
                        <a:cs typeface="Times New Roman" panose="02020603050405020304" pitchFamily="18" charset="0"/>
                      </a:endParaRPr>
                    </a:p>
                  </a:txBody>
                  <a:tcPr marL="68580" marR="68580" marT="0" marB="0" anchor="ctr"/>
                </a:tc>
                <a:tc>
                  <a:txBody>
                    <a:bodyPr/>
                    <a:lstStyle/>
                    <a:p>
                      <a:pPr marL="285750" indent="-285750" algn="l">
                        <a:spcAft>
                          <a:spcPts val="0"/>
                        </a:spcAft>
                        <a:buFont typeface="Wingdings" panose="05000000000000000000" pitchFamily="2" charset="2"/>
                        <a:buChar char="u"/>
                      </a:pPr>
                      <a:r>
                        <a:rPr lang="zh-TW" altLang="zh-TW" sz="1400" kern="100" dirty="0">
                          <a:solidFill>
                            <a:schemeClr val="accent6">
                              <a:lumMod val="75000"/>
                            </a:schemeClr>
                          </a:solidFill>
                          <a:effectLst/>
                          <a:latin typeface="+mn-lt"/>
                          <a:ea typeface="微軟正黑體" panose="020B0604030504040204" pitchFamily="34" charset="-120"/>
                        </a:rPr>
                        <a:t>台北醫學院藥學系學士</a:t>
                      </a:r>
                    </a:p>
                    <a:p>
                      <a:pPr marL="285750" indent="-285750" algn="l">
                        <a:spcAft>
                          <a:spcPts val="0"/>
                        </a:spcAft>
                        <a:buFont typeface="Wingdings" panose="05000000000000000000" pitchFamily="2" charset="2"/>
                        <a:buChar char="u"/>
                      </a:pPr>
                      <a:r>
                        <a:rPr lang="zh-TW" sz="1400" kern="100" dirty="0">
                          <a:solidFill>
                            <a:schemeClr val="accent6">
                              <a:lumMod val="75000"/>
                            </a:schemeClr>
                          </a:solidFill>
                          <a:effectLst/>
                          <a:latin typeface="+mn-lt"/>
                          <a:ea typeface="微軟正黑體" panose="020B0604030504040204" pitchFamily="34" charset="-120"/>
                        </a:rPr>
                        <a:t>班友投資</a:t>
                      </a:r>
                      <a:r>
                        <a:rPr lang="en-US" sz="1400" kern="100" dirty="0">
                          <a:solidFill>
                            <a:schemeClr val="accent6">
                              <a:lumMod val="75000"/>
                            </a:schemeClr>
                          </a:solidFill>
                          <a:effectLst/>
                          <a:latin typeface="+mn-lt"/>
                          <a:ea typeface="微軟正黑體" panose="020B0604030504040204" pitchFamily="34" charset="-120"/>
                        </a:rPr>
                        <a:t>(</a:t>
                      </a:r>
                      <a:r>
                        <a:rPr lang="zh-TW" sz="1400" kern="100" dirty="0">
                          <a:solidFill>
                            <a:schemeClr val="accent6">
                              <a:lumMod val="75000"/>
                            </a:schemeClr>
                          </a:solidFill>
                          <a:effectLst/>
                          <a:latin typeface="+mn-lt"/>
                          <a:ea typeface="微軟正黑體" panose="020B0604030504040204" pitchFamily="34" charset="-120"/>
                        </a:rPr>
                        <a:t>股</a:t>
                      </a:r>
                      <a:r>
                        <a:rPr lang="en-US" sz="1400" kern="100" dirty="0">
                          <a:solidFill>
                            <a:schemeClr val="accent6">
                              <a:lumMod val="75000"/>
                            </a:schemeClr>
                          </a:solidFill>
                          <a:effectLst/>
                          <a:latin typeface="+mn-lt"/>
                          <a:ea typeface="微軟正黑體" panose="020B0604030504040204" pitchFamily="34" charset="-120"/>
                        </a:rPr>
                        <a:t>)</a:t>
                      </a:r>
                      <a:r>
                        <a:rPr lang="zh-TW" sz="1400" kern="100" dirty="0">
                          <a:solidFill>
                            <a:schemeClr val="accent6">
                              <a:lumMod val="75000"/>
                            </a:schemeClr>
                          </a:solidFill>
                          <a:effectLst/>
                          <a:latin typeface="+mn-lt"/>
                          <a:ea typeface="微軟正黑體" panose="020B0604030504040204" pitchFamily="34" charset="-120"/>
                        </a:rPr>
                        <a:t>公司董事</a:t>
                      </a:r>
                      <a:endParaRPr lang="zh-TW" sz="1400" kern="100" dirty="0">
                        <a:solidFill>
                          <a:schemeClr val="accent6">
                            <a:lumMod val="75000"/>
                          </a:schemeClr>
                        </a:solidFill>
                        <a:effectLst/>
                        <a:latin typeface="+mn-lt"/>
                        <a:ea typeface="微軟正黑體" panose="020B0604030504040204" pitchFamily="34" charset="-120"/>
                        <a:cs typeface="Times New Roman" panose="02020603050405020304" pitchFamily="18" charset="0"/>
                      </a:endParaRPr>
                    </a:p>
                  </a:txBody>
                  <a:tcPr marL="68580" marR="68580" marT="0" marB="0" anchor="ctr"/>
                </a:tc>
                <a:extLst>
                  <a:ext uri="{0D108BD9-81ED-4DB2-BD59-A6C34878D82A}">
                    <a16:rowId xmlns="" xmlns:a16="http://schemas.microsoft.com/office/drawing/2014/main" val="3785009548"/>
                  </a:ext>
                </a:extLst>
              </a:tr>
              <a:tr h="477118">
                <a:tc>
                  <a:txBody>
                    <a:bodyPr/>
                    <a:lstStyle/>
                    <a:p>
                      <a:pPr algn="ctr">
                        <a:spcAft>
                          <a:spcPts val="0"/>
                        </a:spcAft>
                      </a:pPr>
                      <a:r>
                        <a:rPr lang="zh-TW" sz="1400" kern="100">
                          <a:solidFill>
                            <a:schemeClr val="accent6">
                              <a:lumMod val="75000"/>
                            </a:schemeClr>
                          </a:solidFill>
                          <a:effectLst/>
                          <a:latin typeface="+mn-lt"/>
                          <a:ea typeface="微軟正黑體" panose="020B0604030504040204" pitchFamily="34" charset="-120"/>
                        </a:rPr>
                        <a:t>董事</a:t>
                      </a:r>
                      <a:endParaRPr lang="zh-TW" sz="1400" kern="100">
                        <a:solidFill>
                          <a:schemeClr val="accent6">
                            <a:lumMod val="75000"/>
                          </a:schemeClr>
                        </a:solidFill>
                        <a:effectLst/>
                        <a:latin typeface="+mn-lt"/>
                        <a:ea typeface="微軟正黑體" panose="020B0604030504040204" pitchFamily="34" charset="-120"/>
                        <a:cs typeface="Times New Roman" panose="02020603050405020304" pitchFamily="18" charset="0"/>
                      </a:endParaRPr>
                    </a:p>
                  </a:txBody>
                  <a:tcPr marL="68580" marR="68580" marT="0" marB="0" anchor="ctr"/>
                </a:tc>
                <a:tc>
                  <a:txBody>
                    <a:bodyPr/>
                    <a:lstStyle/>
                    <a:p>
                      <a:pPr algn="ctr">
                        <a:spcAft>
                          <a:spcPts val="0"/>
                        </a:spcAft>
                      </a:pPr>
                      <a:r>
                        <a:rPr lang="zh-TW" sz="1400" kern="100" dirty="0">
                          <a:solidFill>
                            <a:schemeClr val="accent6">
                              <a:lumMod val="75000"/>
                            </a:schemeClr>
                          </a:solidFill>
                          <a:effectLst/>
                          <a:latin typeface="+mn-lt"/>
                          <a:ea typeface="微軟正黑體" panose="020B0604030504040204" pitchFamily="34" charset="-120"/>
                        </a:rPr>
                        <a:t>黃文鴻</a:t>
                      </a:r>
                      <a:endParaRPr lang="zh-TW" sz="1400" kern="100" dirty="0">
                        <a:solidFill>
                          <a:schemeClr val="accent6">
                            <a:lumMod val="75000"/>
                          </a:schemeClr>
                        </a:solidFill>
                        <a:effectLst/>
                        <a:latin typeface="+mn-lt"/>
                        <a:ea typeface="微軟正黑體" panose="020B0604030504040204" pitchFamily="34" charset="-120"/>
                        <a:cs typeface="Times New Roman" panose="02020603050405020304" pitchFamily="18" charset="0"/>
                      </a:endParaRPr>
                    </a:p>
                  </a:txBody>
                  <a:tcPr marL="68580" marR="68580" marT="0" marB="0" anchor="ctr"/>
                </a:tc>
                <a:tc>
                  <a:txBody>
                    <a:bodyPr/>
                    <a:lstStyle/>
                    <a:p>
                      <a:pPr algn="ctr">
                        <a:spcAft>
                          <a:spcPts val="0"/>
                        </a:spcAft>
                      </a:pPr>
                      <a:r>
                        <a:rPr lang="zh-TW" sz="1400" kern="100" dirty="0">
                          <a:solidFill>
                            <a:schemeClr val="accent6">
                              <a:lumMod val="75000"/>
                            </a:schemeClr>
                          </a:solidFill>
                          <a:effectLst/>
                          <a:latin typeface="+mn-lt"/>
                          <a:ea typeface="微軟正黑體" panose="020B0604030504040204" pitchFamily="34" charset="-120"/>
                        </a:rPr>
                        <a:t>男</a:t>
                      </a:r>
                      <a:endParaRPr lang="zh-TW" sz="1400" kern="100" dirty="0">
                        <a:solidFill>
                          <a:schemeClr val="accent6">
                            <a:lumMod val="75000"/>
                          </a:schemeClr>
                        </a:solidFill>
                        <a:effectLst/>
                        <a:latin typeface="+mn-lt"/>
                        <a:ea typeface="微軟正黑體" panose="020B0604030504040204" pitchFamily="34" charset="-120"/>
                        <a:cs typeface="Times New Roman" panose="02020603050405020304" pitchFamily="18" charset="0"/>
                      </a:endParaRPr>
                    </a:p>
                  </a:txBody>
                  <a:tcPr marL="68580" marR="68580" marT="0" marB="0" anchor="ctr"/>
                </a:tc>
                <a:tc>
                  <a:txBody>
                    <a:bodyPr/>
                    <a:lstStyle/>
                    <a:p>
                      <a:pPr marL="285750" indent="-285750" algn="l">
                        <a:spcAft>
                          <a:spcPts val="0"/>
                        </a:spcAft>
                        <a:buFont typeface="Wingdings" panose="05000000000000000000" pitchFamily="2" charset="2"/>
                        <a:buChar char="u"/>
                      </a:pPr>
                      <a:r>
                        <a:rPr lang="zh-TW" sz="1400" kern="100" dirty="0">
                          <a:solidFill>
                            <a:schemeClr val="accent6">
                              <a:lumMod val="75000"/>
                            </a:schemeClr>
                          </a:solidFill>
                          <a:effectLst/>
                          <a:latin typeface="+mn-lt"/>
                          <a:ea typeface="微軟正黑體" panose="020B0604030504040204" pitchFamily="34" charset="-120"/>
                        </a:rPr>
                        <a:t>美國明尼蘇達大學社會與管理藥學博士</a:t>
                      </a:r>
                    </a:p>
                    <a:p>
                      <a:pPr marL="285750" indent="-285750" algn="l">
                        <a:spcAft>
                          <a:spcPts val="0"/>
                        </a:spcAft>
                        <a:buFont typeface="Wingdings" panose="05000000000000000000" pitchFamily="2" charset="2"/>
                        <a:buChar char="u"/>
                      </a:pPr>
                      <a:r>
                        <a:rPr lang="zh-TW" sz="1400" kern="0" dirty="0">
                          <a:solidFill>
                            <a:schemeClr val="accent6">
                              <a:lumMod val="75000"/>
                            </a:schemeClr>
                          </a:solidFill>
                          <a:effectLst/>
                          <a:latin typeface="+mn-lt"/>
                          <a:ea typeface="微軟正黑體" panose="020B0604030504040204" pitchFamily="34" charset="-120"/>
                        </a:rPr>
                        <a:t>國立陽明大學衛生福利研究所兼任教授</a:t>
                      </a:r>
                      <a:endParaRPr lang="zh-TW" sz="1400" kern="100" dirty="0">
                        <a:solidFill>
                          <a:schemeClr val="accent6">
                            <a:lumMod val="75000"/>
                          </a:schemeClr>
                        </a:solidFill>
                        <a:effectLst/>
                        <a:latin typeface="+mn-lt"/>
                        <a:ea typeface="微軟正黑體" panose="020B0604030504040204" pitchFamily="34" charset="-120"/>
                        <a:cs typeface="Times New Roman" panose="02020603050405020304" pitchFamily="18" charset="0"/>
                      </a:endParaRPr>
                    </a:p>
                  </a:txBody>
                  <a:tcPr marL="68580" marR="68580" marT="0" marB="0" anchor="ctr"/>
                </a:tc>
                <a:extLst>
                  <a:ext uri="{0D108BD9-81ED-4DB2-BD59-A6C34878D82A}">
                    <a16:rowId xmlns="" xmlns:a16="http://schemas.microsoft.com/office/drawing/2014/main" val="2111922927"/>
                  </a:ext>
                </a:extLst>
              </a:tr>
            </a:tbl>
          </a:graphicData>
        </a:graphic>
      </p:graphicFrame>
      <p:sp>
        <p:nvSpPr>
          <p:cNvPr id="2" name="標題 1"/>
          <p:cNvSpPr>
            <a:spLocks noGrp="1"/>
          </p:cNvSpPr>
          <p:nvPr>
            <p:ph type="title"/>
          </p:nvPr>
        </p:nvSpPr>
        <p:spPr>
          <a:xfrm>
            <a:off x="628650" y="365126"/>
            <a:ext cx="7886700" cy="768215"/>
          </a:xfrm>
        </p:spPr>
        <p:txBody>
          <a:bodyPr>
            <a:normAutofit/>
          </a:bodyPr>
          <a:lstStyle/>
          <a:p>
            <a:r>
              <a:rPr lang="zh-TW" altLang="en-US" sz="3600" b="1" dirty="0">
                <a:solidFill>
                  <a:srgbClr val="002060"/>
                </a:solidFill>
                <a:latin typeface="微軟正黑體" panose="020B0604030504040204" pitchFamily="34" charset="-120"/>
                <a:ea typeface="微軟正黑體" panose="020B0604030504040204" pitchFamily="34" charset="-120"/>
              </a:rPr>
              <a:t>董事成員</a:t>
            </a:r>
          </a:p>
        </p:txBody>
      </p:sp>
      <p:sp>
        <p:nvSpPr>
          <p:cNvPr id="5" name="矩形 4"/>
          <p:cNvSpPr/>
          <p:nvPr/>
        </p:nvSpPr>
        <p:spPr>
          <a:xfrm>
            <a:off x="746136" y="1519935"/>
            <a:ext cx="7588071" cy="540913"/>
          </a:xfrm>
          <a:prstGeom prst="rect">
            <a:avLst/>
          </a:prstGeom>
          <a:ln>
            <a:noFill/>
          </a:ln>
        </p:spPr>
        <p:style>
          <a:lnRef idx="2">
            <a:schemeClr val="accent1"/>
          </a:lnRef>
          <a:fillRef idx="1">
            <a:schemeClr val="lt1"/>
          </a:fillRef>
          <a:effectRef idx="0">
            <a:schemeClr val="accent1"/>
          </a:effectRef>
          <a:fontRef idx="minor">
            <a:schemeClr val="dk1"/>
          </a:fontRef>
        </p:style>
        <p:txBody>
          <a:bodyPr rtlCol="0" anchor="ctr"/>
          <a:lstStyle/>
          <a:p>
            <a:pPr>
              <a:lnSpc>
                <a:spcPct val="150000"/>
              </a:lnSpc>
            </a:pPr>
            <a:r>
              <a:rPr lang="zh-TW" altLang="en-US" sz="1400" dirty="0">
                <a:solidFill>
                  <a:schemeClr val="accent6">
                    <a:lumMod val="75000"/>
                  </a:schemeClr>
                </a:solidFill>
                <a:ea typeface="微軟正黑體" panose="020B0604030504040204" pitchFamily="34" charset="-120"/>
              </a:rPr>
              <a:t>本公司董事成員由</a:t>
            </a:r>
            <a:r>
              <a:rPr lang="en-US" altLang="zh-TW" sz="1400" dirty="0">
                <a:solidFill>
                  <a:srgbClr val="FF0000"/>
                </a:solidFill>
                <a:ea typeface="微軟正黑體" panose="020B0604030504040204" pitchFamily="34" charset="-120"/>
              </a:rPr>
              <a:t>9</a:t>
            </a:r>
            <a:r>
              <a:rPr lang="zh-TW" altLang="en-US" sz="1400" dirty="0">
                <a:solidFill>
                  <a:srgbClr val="FF0000"/>
                </a:solidFill>
                <a:ea typeface="微軟正黑體" panose="020B0604030504040204" pitchFamily="34" charset="-120"/>
              </a:rPr>
              <a:t>席</a:t>
            </a:r>
            <a:r>
              <a:rPr lang="zh-TW" altLang="en-US" sz="1400" dirty="0">
                <a:solidFill>
                  <a:schemeClr val="accent6">
                    <a:lumMod val="75000"/>
                  </a:schemeClr>
                </a:solidFill>
                <a:ea typeface="微軟正黑體" panose="020B0604030504040204" pitchFamily="34" charset="-120"/>
              </a:rPr>
              <a:t>學識經驗豐富的董事組成，包括</a:t>
            </a:r>
            <a:r>
              <a:rPr lang="en-US" altLang="zh-TW" sz="1400" dirty="0">
                <a:solidFill>
                  <a:schemeClr val="accent6">
                    <a:lumMod val="75000"/>
                  </a:schemeClr>
                </a:solidFill>
                <a:ea typeface="微軟正黑體" panose="020B0604030504040204" pitchFamily="34" charset="-120"/>
              </a:rPr>
              <a:t>3</a:t>
            </a:r>
            <a:r>
              <a:rPr lang="zh-TW" altLang="en-US" sz="1400" dirty="0">
                <a:solidFill>
                  <a:schemeClr val="accent6">
                    <a:lumMod val="75000"/>
                  </a:schemeClr>
                </a:solidFill>
                <a:ea typeface="微軟正黑體" panose="020B0604030504040204" pitchFamily="34" charset="-120"/>
              </a:rPr>
              <a:t>席獨立董事且</a:t>
            </a:r>
            <a:r>
              <a:rPr lang="zh-TW" altLang="en-US" sz="1400" dirty="0">
                <a:solidFill>
                  <a:srgbClr val="FF0000"/>
                </a:solidFill>
                <a:ea typeface="微軟正黑體" panose="020B0604030504040204" pitchFamily="34" charset="-120"/>
              </a:rPr>
              <a:t>其中</a:t>
            </a:r>
            <a:r>
              <a:rPr lang="en-US" altLang="zh-TW" sz="1400" dirty="0">
                <a:solidFill>
                  <a:srgbClr val="FF0000"/>
                </a:solidFill>
                <a:ea typeface="微軟正黑體" panose="020B0604030504040204" pitchFamily="34" charset="-120"/>
              </a:rPr>
              <a:t>1</a:t>
            </a:r>
            <a:r>
              <a:rPr lang="zh-TW" altLang="en-US" sz="1400" dirty="0">
                <a:solidFill>
                  <a:srgbClr val="FF0000"/>
                </a:solidFill>
                <a:ea typeface="微軟正黑體" panose="020B0604030504040204" pitchFamily="34" charset="-120"/>
              </a:rPr>
              <a:t>席為女性</a:t>
            </a:r>
            <a:r>
              <a:rPr lang="zh-TW" altLang="en-US" sz="1400" dirty="0">
                <a:solidFill>
                  <a:schemeClr val="accent6">
                    <a:lumMod val="75000"/>
                  </a:schemeClr>
                </a:solidFill>
                <a:ea typeface="微軟正黑體" panose="020B0604030504040204" pitchFamily="34" charset="-120"/>
              </a:rPr>
              <a:t>，董事分別跨足法律、財務會計和經營管理之專長， 目前董事持股佔</a:t>
            </a:r>
            <a:r>
              <a:rPr lang="en-US" altLang="zh-TW" sz="1400" dirty="0">
                <a:solidFill>
                  <a:schemeClr val="accent6">
                    <a:lumMod val="75000"/>
                  </a:schemeClr>
                </a:solidFill>
                <a:ea typeface="微軟正黑體" panose="020B0604030504040204" pitchFamily="34" charset="-120"/>
              </a:rPr>
              <a:t>23.54%</a:t>
            </a:r>
            <a:r>
              <a:rPr lang="zh-TW" altLang="en-US" sz="1400" dirty="0">
                <a:solidFill>
                  <a:schemeClr val="accent6">
                    <a:lumMod val="75000"/>
                  </a:schemeClr>
                </a:solidFill>
                <a:ea typeface="微軟正黑體" pitchFamily="34" charset="-120"/>
              </a:rPr>
              <a:t> </a:t>
            </a:r>
            <a:r>
              <a:rPr lang="en-US" altLang="zh-TW" sz="1400" dirty="0">
                <a:solidFill>
                  <a:schemeClr val="accent6">
                    <a:lumMod val="75000"/>
                  </a:schemeClr>
                </a:solidFill>
                <a:ea typeface="微軟正黑體" pitchFamily="34" charset="-120"/>
              </a:rPr>
              <a:t>(16,808,757</a:t>
            </a:r>
            <a:r>
              <a:rPr lang="zh-TW" altLang="en-US" sz="1400" dirty="0">
                <a:solidFill>
                  <a:schemeClr val="accent6">
                    <a:lumMod val="75000"/>
                  </a:schemeClr>
                </a:solidFill>
                <a:ea typeface="微軟正黑體" pitchFamily="34" charset="-120"/>
              </a:rPr>
              <a:t>股</a:t>
            </a:r>
            <a:r>
              <a:rPr lang="en-US" altLang="zh-TW" sz="1400" dirty="0">
                <a:solidFill>
                  <a:schemeClr val="accent6">
                    <a:lumMod val="75000"/>
                  </a:schemeClr>
                </a:solidFill>
                <a:ea typeface="微軟正黑體" pitchFamily="34" charset="-120"/>
              </a:rPr>
              <a:t>) </a:t>
            </a:r>
            <a:r>
              <a:rPr lang="zh-TW" altLang="en-US" sz="1400" dirty="0">
                <a:solidFill>
                  <a:schemeClr val="accent6">
                    <a:lumMod val="75000"/>
                  </a:schemeClr>
                </a:solidFill>
                <a:ea typeface="微軟正黑體" panose="020B0604030504040204" pitchFamily="34" charset="-120"/>
              </a:rPr>
              <a:t>。</a:t>
            </a:r>
          </a:p>
        </p:txBody>
      </p:sp>
      <p:sp>
        <p:nvSpPr>
          <p:cNvPr id="3" name="投影片編號版面配置區 2">
            <a:extLst>
              <a:ext uri="{FF2B5EF4-FFF2-40B4-BE49-F238E27FC236}">
                <a16:creationId xmlns="" xmlns:a16="http://schemas.microsoft.com/office/drawing/2014/main" id="{95A86A29-4736-4C4F-B669-9A2972B91AA5}"/>
              </a:ext>
            </a:extLst>
          </p:cNvPr>
          <p:cNvSpPr>
            <a:spLocks noGrp="1"/>
          </p:cNvSpPr>
          <p:nvPr>
            <p:ph type="sldNum" sz="quarter" idx="12"/>
          </p:nvPr>
        </p:nvSpPr>
        <p:spPr/>
        <p:txBody>
          <a:bodyPr/>
          <a:lstStyle/>
          <a:p>
            <a:fld id="{2870E760-6688-4F3E-8C8D-461D3A053907}" type="slidenum">
              <a:rPr lang="zh-TW" altLang="en-US" smtClean="0"/>
              <a:pPr/>
              <a:t>7</a:t>
            </a:fld>
            <a:endParaRPr lang="zh-TW" altLang="en-US" dirty="0"/>
          </a:p>
        </p:txBody>
      </p:sp>
    </p:spTree>
    <p:extLst>
      <p:ext uri="{BB962C8B-B14F-4D97-AF65-F5344CB8AC3E}">
        <p14:creationId xmlns:p14="http://schemas.microsoft.com/office/powerpoint/2010/main" val="188090840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表格 2">
            <a:extLst>
              <a:ext uri="{FF2B5EF4-FFF2-40B4-BE49-F238E27FC236}">
                <a16:creationId xmlns="" xmlns:a16="http://schemas.microsoft.com/office/drawing/2014/main" id="{315F0D65-A9E8-4834-87FC-DF1704F29AA0}"/>
              </a:ext>
            </a:extLst>
          </p:cNvPr>
          <p:cNvGraphicFramePr>
            <a:graphicFrameLocks noGrp="1"/>
          </p:cNvGraphicFramePr>
          <p:nvPr>
            <p:extLst/>
          </p:nvPr>
        </p:nvGraphicFramePr>
        <p:xfrm>
          <a:off x="683569" y="1530222"/>
          <a:ext cx="7831780" cy="4779098"/>
        </p:xfrm>
        <a:graphic>
          <a:graphicData uri="http://schemas.openxmlformats.org/drawingml/2006/table">
            <a:tbl>
              <a:tblPr firstRow="1" firstCol="1" bandRow="1">
                <a:tableStyleId>{912C8C85-51F0-491E-9774-3900AFEF0FD7}</a:tableStyleId>
              </a:tblPr>
              <a:tblGrid>
                <a:gridCol w="1068542">
                  <a:extLst>
                    <a:ext uri="{9D8B030D-6E8A-4147-A177-3AD203B41FA5}">
                      <a16:colId xmlns="" xmlns:a16="http://schemas.microsoft.com/office/drawing/2014/main" val="4252475185"/>
                    </a:ext>
                  </a:extLst>
                </a:gridCol>
                <a:gridCol w="798452">
                  <a:extLst>
                    <a:ext uri="{9D8B030D-6E8A-4147-A177-3AD203B41FA5}">
                      <a16:colId xmlns="" xmlns:a16="http://schemas.microsoft.com/office/drawing/2014/main" val="2795357951"/>
                    </a:ext>
                  </a:extLst>
                </a:gridCol>
                <a:gridCol w="622082">
                  <a:extLst>
                    <a:ext uri="{9D8B030D-6E8A-4147-A177-3AD203B41FA5}">
                      <a16:colId xmlns="" xmlns:a16="http://schemas.microsoft.com/office/drawing/2014/main" val="1134667373"/>
                    </a:ext>
                  </a:extLst>
                </a:gridCol>
                <a:gridCol w="5342704">
                  <a:extLst>
                    <a:ext uri="{9D8B030D-6E8A-4147-A177-3AD203B41FA5}">
                      <a16:colId xmlns="" xmlns:a16="http://schemas.microsoft.com/office/drawing/2014/main" val="2160132416"/>
                    </a:ext>
                  </a:extLst>
                </a:gridCol>
              </a:tblGrid>
              <a:tr h="298538">
                <a:tc>
                  <a:txBody>
                    <a:bodyPr/>
                    <a:lstStyle/>
                    <a:p>
                      <a:pPr algn="ctr">
                        <a:spcAft>
                          <a:spcPts val="0"/>
                        </a:spcAft>
                      </a:pPr>
                      <a:r>
                        <a:rPr lang="zh-TW" sz="1600" kern="100" dirty="0">
                          <a:effectLst/>
                          <a:latin typeface="+mn-lt"/>
                          <a:ea typeface="微軟正黑體" panose="020B0604030504040204" pitchFamily="34" charset="-120"/>
                        </a:rPr>
                        <a:t>職稱</a:t>
                      </a:r>
                      <a:endParaRPr lang="zh-TW" sz="1600" kern="100" dirty="0">
                        <a:effectLst/>
                        <a:latin typeface="+mn-lt"/>
                        <a:ea typeface="微軟正黑體" panose="020B0604030504040204" pitchFamily="34" charset="-120"/>
                        <a:cs typeface="Times New Roman" panose="02020603050405020304" pitchFamily="18" charset="0"/>
                      </a:endParaRPr>
                    </a:p>
                  </a:txBody>
                  <a:tcPr marL="68580" marR="68580" marT="0" marB="0" anchor="ctr"/>
                </a:tc>
                <a:tc>
                  <a:txBody>
                    <a:bodyPr/>
                    <a:lstStyle/>
                    <a:p>
                      <a:pPr algn="ctr">
                        <a:spcAft>
                          <a:spcPts val="0"/>
                        </a:spcAft>
                      </a:pPr>
                      <a:r>
                        <a:rPr lang="zh-TW" sz="1600" kern="100" dirty="0">
                          <a:effectLst/>
                          <a:latin typeface="+mn-lt"/>
                          <a:ea typeface="微軟正黑體" panose="020B0604030504040204" pitchFamily="34" charset="-120"/>
                        </a:rPr>
                        <a:t>姓名</a:t>
                      </a:r>
                      <a:endParaRPr lang="zh-TW" sz="1600" kern="100" dirty="0">
                        <a:effectLst/>
                        <a:latin typeface="+mn-lt"/>
                        <a:ea typeface="微軟正黑體" panose="020B0604030504040204" pitchFamily="34" charset="-120"/>
                        <a:cs typeface="Times New Roman" panose="02020603050405020304" pitchFamily="18" charset="0"/>
                      </a:endParaRPr>
                    </a:p>
                  </a:txBody>
                  <a:tcPr marL="68580" marR="68580" marT="0" marB="0" anchor="ctr"/>
                </a:tc>
                <a:tc>
                  <a:txBody>
                    <a:bodyPr/>
                    <a:lstStyle/>
                    <a:p>
                      <a:pPr algn="ctr">
                        <a:spcAft>
                          <a:spcPts val="0"/>
                        </a:spcAft>
                      </a:pPr>
                      <a:r>
                        <a:rPr lang="zh-TW" sz="1600" kern="100" dirty="0">
                          <a:effectLst/>
                          <a:latin typeface="+mn-lt"/>
                          <a:ea typeface="微軟正黑體" panose="020B0604030504040204" pitchFamily="34" charset="-120"/>
                        </a:rPr>
                        <a:t>性別</a:t>
                      </a:r>
                      <a:endParaRPr lang="zh-TW" sz="1600" kern="100" dirty="0">
                        <a:effectLst/>
                        <a:latin typeface="+mn-lt"/>
                        <a:ea typeface="微軟正黑體" panose="020B0604030504040204" pitchFamily="34" charset="-120"/>
                        <a:cs typeface="Times New Roman" panose="02020603050405020304" pitchFamily="18" charset="0"/>
                      </a:endParaRPr>
                    </a:p>
                  </a:txBody>
                  <a:tcPr marL="68580" marR="68580" marT="0" marB="0" anchor="ctr"/>
                </a:tc>
                <a:tc>
                  <a:txBody>
                    <a:bodyPr/>
                    <a:lstStyle/>
                    <a:p>
                      <a:pPr marL="0" indent="0" algn="ctr">
                        <a:spcAft>
                          <a:spcPts val="0"/>
                        </a:spcAft>
                        <a:buFont typeface="Wingdings" panose="05000000000000000000" pitchFamily="2" charset="2"/>
                        <a:buNone/>
                      </a:pPr>
                      <a:r>
                        <a:rPr lang="zh-TW" sz="1600" kern="100" dirty="0">
                          <a:effectLst/>
                          <a:latin typeface="+mn-lt"/>
                          <a:ea typeface="微軟正黑體" panose="020B0604030504040204" pitchFamily="34" charset="-120"/>
                        </a:rPr>
                        <a:t>學經歷</a:t>
                      </a:r>
                      <a:endParaRPr lang="zh-TW" sz="1600" kern="100" dirty="0">
                        <a:effectLst/>
                        <a:latin typeface="+mn-lt"/>
                        <a:ea typeface="微軟正黑體" panose="020B0604030504040204" pitchFamily="34" charset="-120"/>
                        <a:cs typeface="Times New Roman" panose="02020603050405020304" pitchFamily="18" charset="0"/>
                      </a:endParaRPr>
                    </a:p>
                  </a:txBody>
                  <a:tcPr marL="68580" marR="68580" marT="0" marB="0" anchor="ctr"/>
                </a:tc>
                <a:extLst>
                  <a:ext uri="{0D108BD9-81ED-4DB2-BD59-A6C34878D82A}">
                    <a16:rowId xmlns="" xmlns:a16="http://schemas.microsoft.com/office/drawing/2014/main" val="593899484"/>
                  </a:ext>
                </a:extLst>
              </a:tr>
              <a:tr h="1233779">
                <a:tc>
                  <a:txBody>
                    <a:bodyPr/>
                    <a:lstStyle/>
                    <a:p>
                      <a:pPr algn="ctr">
                        <a:spcAft>
                          <a:spcPts val="0"/>
                        </a:spcAft>
                      </a:pPr>
                      <a:r>
                        <a:rPr lang="zh-TW" sz="1400" kern="100" dirty="0">
                          <a:solidFill>
                            <a:schemeClr val="accent6">
                              <a:lumMod val="75000"/>
                            </a:schemeClr>
                          </a:solidFill>
                          <a:effectLst/>
                          <a:latin typeface="+mn-lt"/>
                          <a:ea typeface="微軟正黑體" panose="020B0604030504040204" pitchFamily="34" charset="-120"/>
                        </a:rPr>
                        <a:t>獨立董事</a:t>
                      </a:r>
                      <a:endParaRPr lang="zh-TW" sz="1400" kern="100" dirty="0">
                        <a:solidFill>
                          <a:schemeClr val="accent6">
                            <a:lumMod val="75000"/>
                          </a:schemeClr>
                        </a:solidFill>
                        <a:effectLst/>
                        <a:latin typeface="+mn-lt"/>
                        <a:ea typeface="微軟正黑體" panose="020B0604030504040204" pitchFamily="34" charset="-120"/>
                        <a:cs typeface="Times New Roman" panose="02020603050405020304" pitchFamily="18" charset="0"/>
                      </a:endParaRPr>
                    </a:p>
                  </a:txBody>
                  <a:tcPr marL="68580" marR="68580" marT="0" marB="0" anchor="ctr"/>
                </a:tc>
                <a:tc>
                  <a:txBody>
                    <a:bodyPr/>
                    <a:lstStyle/>
                    <a:p>
                      <a:pPr algn="ctr">
                        <a:spcAft>
                          <a:spcPts val="0"/>
                        </a:spcAft>
                      </a:pPr>
                      <a:r>
                        <a:rPr lang="zh-TW" sz="1400" kern="100" dirty="0">
                          <a:solidFill>
                            <a:schemeClr val="accent6">
                              <a:lumMod val="75000"/>
                            </a:schemeClr>
                          </a:solidFill>
                          <a:effectLst/>
                          <a:latin typeface="+mn-lt"/>
                          <a:ea typeface="微軟正黑體" panose="020B0604030504040204" pitchFamily="34" charset="-120"/>
                        </a:rPr>
                        <a:t>張日炎</a:t>
                      </a:r>
                      <a:endParaRPr lang="zh-TW" sz="1400" kern="100" dirty="0">
                        <a:solidFill>
                          <a:schemeClr val="accent6">
                            <a:lumMod val="75000"/>
                          </a:schemeClr>
                        </a:solidFill>
                        <a:effectLst/>
                        <a:latin typeface="+mn-lt"/>
                        <a:ea typeface="微軟正黑體" panose="020B0604030504040204" pitchFamily="34" charset="-120"/>
                        <a:cs typeface="Times New Roman" panose="02020603050405020304" pitchFamily="18" charset="0"/>
                      </a:endParaRPr>
                    </a:p>
                  </a:txBody>
                  <a:tcPr marL="68580" marR="68580" marT="0" marB="0" anchor="ctr"/>
                </a:tc>
                <a:tc>
                  <a:txBody>
                    <a:bodyPr/>
                    <a:lstStyle/>
                    <a:p>
                      <a:pPr algn="ctr">
                        <a:spcAft>
                          <a:spcPts val="0"/>
                        </a:spcAft>
                      </a:pPr>
                      <a:r>
                        <a:rPr lang="zh-TW" sz="1400" kern="100" dirty="0">
                          <a:solidFill>
                            <a:schemeClr val="accent6">
                              <a:lumMod val="75000"/>
                            </a:schemeClr>
                          </a:solidFill>
                          <a:effectLst/>
                          <a:latin typeface="+mn-lt"/>
                          <a:ea typeface="微軟正黑體" panose="020B0604030504040204" pitchFamily="34" charset="-120"/>
                        </a:rPr>
                        <a:t>男</a:t>
                      </a:r>
                      <a:endParaRPr lang="zh-TW" sz="1400" kern="100" dirty="0">
                        <a:solidFill>
                          <a:schemeClr val="accent6">
                            <a:lumMod val="75000"/>
                          </a:schemeClr>
                        </a:solidFill>
                        <a:effectLst/>
                        <a:latin typeface="+mn-lt"/>
                        <a:ea typeface="微軟正黑體" panose="020B0604030504040204" pitchFamily="34" charset="-120"/>
                        <a:cs typeface="Times New Roman" panose="02020603050405020304" pitchFamily="18" charset="0"/>
                      </a:endParaRPr>
                    </a:p>
                  </a:txBody>
                  <a:tcPr marL="68580" marR="68580" marT="0" marB="0" anchor="ctr"/>
                </a:tc>
                <a:tc>
                  <a:txBody>
                    <a:bodyPr/>
                    <a:lstStyle/>
                    <a:p>
                      <a:pPr marL="285750" indent="-285750">
                        <a:spcAft>
                          <a:spcPts val="0"/>
                        </a:spcAft>
                        <a:buFont typeface="Wingdings" panose="05000000000000000000" pitchFamily="2" charset="2"/>
                        <a:buChar char="u"/>
                      </a:pPr>
                      <a:r>
                        <a:rPr lang="zh-TW" sz="1400" kern="100" dirty="0">
                          <a:solidFill>
                            <a:schemeClr val="accent6">
                              <a:lumMod val="75000"/>
                            </a:schemeClr>
                          </a:solidFill>
                          <a:effectLst/>
                          <a:latin typeface="+mn-lt"/>
                          <a:ea typeface="微軟正黑體" panose="020B0604030504040204" pitchFamily="34" charset="-120"/>
                        </a:rPr>
                        <a:t>台大管理學院財務金融研究所碩士</a:t>
                      </a:r>
                    </a:p>
                    <a:p>
                      <a:pPr marL="285750" indent="-285750">
                        <a:spcAft>
                          <a:spcPts val="0"/>
                        </a:spcAft>
                        <a:buFont typeface="Wingdings" panose="05000000000000000000" pitchFamily="2" charset="2"/>
                        <a:buChar char="u"/>
                      </a:pPr>
                      <a:r>
                        <a:rPr lang="zh-TW" sz="1400" kern="100" dirty="0">
                          <a:solidFill>
                            <a:schemeClr val="accent6">
                              <a:lumMod val="75000"/>
                            </a:schemeClr>
                          </a:solidFill>
                          <a:effectLst/>
                          <a:latin typeface="+mn-lt"/>
                          <a:ea typeface="微軟正黑體" panose="020B0604030504040204" pitchFamily="34" charset="-120"/>
                        </a:rPr>
                        <a:t>台北大學商學院會計學系學士</a:t>
                      </a:r>
                    </a:p>
                    <a:p>
                      <a:pPr marL="285750" indent="-285750">
                        <a:spcAft>
                          <a:spcPts val="0"/>
                        </a:spcAft>
                        <a:buFont typeface="Wingdings" panose="05000000000000000000" pitchFamily="2" charset="2"/>
                        <a:buChar char="u"/>
                      </a:pPr>
                      <a:r>
                        <a:rPr lang="zh-TW" sz="1400" kern="100" dirty="0">
                          <a:solidFill>
                            <a:schemeClr val="accent6">
                              <a:lumMod val="75000"/>
                            </a:schemeClr>
                          </a:solidFill>
                          <a:effectLst/>
                          <a:latin typeface="+mn-lt"/>
                          <a:ea typeface="微軟正黑體" panose="020B0604030504040204" pitchFamily="34" charset="-120"/>
                        </a:rPr>
                        <a:t>勤業眾信聯合會計師事務所總裁、董事、金融服務業負責人、審計組負責人</a:t>
                      </a:r>
                    </a:p>
                    <a:p>
                      <a:pPr marL="285750" indent="-285750">
                        <a:spcAft>
                          <a:spcPts val="0"/>
                        </a:spcAft>
                        <a:buFont typeface="Wingdings" panose="05000000000000000000" pitchFamily="2" charset="2"/>
                        <a:buChar char="u"/>
                      </a:pPr>
                      <a:r>
                        <a:rPr lang="zh-TW" sz="1400" kern="100" dirty="0">
                          <a:solidFill>
                            <a:schemeClr val="accent6">
                              <a:lumMod val="75000"/>
                            </a:schemeClr>
                          </a:solidFill>
                          <a:effectLst/>
                          <a:latin typeface="+mn-lt"/>
                          <a:ea typeface="微軟正黑體" panose="020B0604030504040204" pitchFamily="34" charset="-120"/>
                        </a:rPr>
                        <a:t>中華民國會計師公會全國聯合會理事及職業道德委員會主任委員</a:t>
                      </a:r>
                      <a:endParaRPr lang="zh-TW" sz="1400" kern="100" dirty="0">
                        <a:solidFill>
                          <a:schemeClr val="accent6">
                            <a:lumMod val="75000"/>
                          </a:schemeClr>
                        </a:solidFill>
                        <a:effectLst/>
                        <a:latin typeface="+mn-lt"/>
                        <a:ea typeface="微軟正黑體" panose="020B0604030504040204" pitchFamily="34" charset="-120"/>
                        <a:cs typeface="Times New Roman" panose="02020603050405020304" pitchFamily="18" charset="0"/>
                      </a:endParaRPr>
                    </a:p>
                  </a:txBody>
                  <a:tcPr marL="68580" marR="68580" marT="0" marB="0" anchor="ctr"/>
                </a:tc>
                <a:extLst>
                  <a:ext uri="{0D108BD9-81ED-4DB2-BD59-A6C34878D82A}">
                    <a16:rowId xmlns="" xmlns:a16="http://schemas.microsoft.com/office/drawing/2014/main" val="3505643173"/>
                  </a:ext>
                </a:extLst>
              </a:tr>
              <a:tr h="2056299">
                <a:tc>
                  <a:txBody>
                    <a:bodyPr/>
                    <a:lstStyle/>
                    <a:p>
                      <a:pPr algn="ctr">
                        <a:spcAft>
                          <a:spcPts val="0"/>
                        </a:spcAft>
                      </a:pPr>
                      <a:r>
                        <a:rPr lang="zh-TW" sz="1400" kern="100">
                          <a:solidFill>
                            <a:schemeClr val="accent6">
                              <a:lumMod val="75000"/>
                            </a:schemeClr>
                          </a:solidFill>
                          <a:effectLst/>
                          <a:latin typeface="+mn-lt"/>
                          <a:ea typeface="微軟正黑體" panose="020B0604030504040204" pitchFamily="34" charset="-120"/>
                        </a:rPr>
                        <a:t>獨立董事</a:t>
                      </a:r>
                      <a:endParaRPr lang="zh-TW" sz="1400" kern="100">
                        <a:solidFill>
                          <a:schemeClr val="accent6">
                            <a:lumMod val="75000"/>
                          </a:schemeClr>
                        </a:solidFill>
                        <a:effectLst/>
                        <a:latin typeface="+mn-lt"/>
                        <a:ea typeface="微軟正黑體" panose="020B0604030504040204" pitchFamily="34" charset="-120"/>
                        <a:cs typeface="Times New Roman" panose="02020603050405020304" pitchFamily="18" charset="0"/>
                      </a:endParaRPr>
                    </a:p>
                  </a:txBody>
                  <a:tcPr marL="68580" marR="68580" marT="0" marB="0" anchor="ctr"/>
                </a:tc>
                <a:tc>
                  <a:txBody>
                    <a:bodyPr/>
                    <a:lstStyle/>
                    <a:p>
                      <a:pPr algn="ctr">
                        <a:spcAft>
                          <a:spcPts val="0"/>
                        </a:spcAft>
                      </a:pPr>
                      <a:r>
                        <a:rPr lang="zh-TW" sz="1400" kern="100" dirty="0">
                          <a:solidFill>
                            <a:schemeClr val="accent6">
                              <a:lumMod val="75000"/>
                            </a:schemeClr>
                          </a:solidFill>
                          <a:effectLst/>
                          <a:latin typeface="+mn-lt"/>
                          <a:ea typeface="微軟正黑體" panose="020B0604030504040204" pitchFamily="34" charset="-120"/>
                        </a:rPr>
                        <a:t>廖繼洲</a:t>
                      </a:r>
                      <a:endParaRPr lang="zh-TW" sz="1400" kern="100" dirty="0">
                        <a:solidFill>
                          <a:schemeClr val="accent6">
                            <a:lumMod val="75000"/>
                          </a:schemeClr>
                        </a:solidFill>
                        <a:effectLst/>
                        <a:latin typeface="+mn-lt"/>
                        <a:ea typeface="微軟正黑體" panose="020B0604030504040204" pitchFamily="34" charset="-120"/>
                        <a:cs typeface="Times New Roman" panose="02020603050405020304" pitchFamily="18" charset="0"/>
                      </a:endParaRPr>
                    </a:p>
                  </a:txBody>
                  <a:tcPr marL="68580" marR="68580" marT="0" marB="0" anchor="ctr"/>
                </a:tc>
                <a:tc>
                  <a:txBody>
                    <a:bodyPr/>
                    <a:lstStyle/>
                    <a:p>
                      <a:pPr algn="ctr">
                        <a:spcAft>
                          <a:spcPts val="0"/>
                        </a:spcAft>
                      </a:pPr>
                      <a:r>
                        <a:rPr lang="zh-TW" sz="1400" kern="100" dirty="0">
                          <a:solidFill>
                            <a:schemeClr val="accent6">
                              <a:lumMod val="75000"/>
                            </a:schemeClr>
                          </a:solidFill>
                          <a:effectLst/>
                          <a:latin typeface="+mn-lt"/>
                          <a:ea typeface="微軟正黑體" panose="020B0604030504040204" pitchFamily="34" charset="-120"/>
                        </a:rPr>
                        <a:t>男</a:t>
                      </a:r>
                      <a:endParaRPr lang="zh-TW" sz="1400" kern="100" dirty="0">
                        <a:solidFill>
                          <a:schemeClr val="accent6">
                            <a:lumMod val="75000"/>
                          </a:schemeClr>
                        </a:solidFill>
                        <a:effectLst/>
                        <a:latin typeface="+mn-lt"/>
                        <a:ea typeface="微軟正黑體" panose="020B0604030504040204" pitchFamily="34" charset="-120"/>
                        <a:cs typeface="Times New Roman" panose="02020603050405020304" pitchFamily="18" charset="0"/>
                      </a:endParaRPr>
                    </a:p>
                  </a:txBody>
                  <a:tcPr marL="68580" marR="68580" marT="0" marB="0" anchor="ctr"/>
                </a:tc>
                <a:tc>
                  <a:txBody>
                    <a:bodyPr/>
                    <a:lstStyle/>
                    <a:p>
                      <a:pPr marL="285750" indent="-285750">
                        <a:spcAft>
                          <a:spcPts val="0"/>
                        </a:spcAft>
                        <a:buFont typeface="Wingdings" panose="05000000000000000000" pitchFamily="2" charset="2"/>
                        <a:buChar char="u"/>
                      </a:pPr>
                      <a:r>
                        <a:rPr lang="en-US" sz="1400" kern="100" dirty="0" err="1">
                          <a:solidFill>
                            <a:schemeClr val="accent6">
                              <a:lumMod val="75000"/>
                            </a:schemeClr>
                          </a:solidFill>
                          <a:effectLst/>
                          <a:latin typeface="+mn-lt"/>
                          <a:ea typeface="微軟正黑體" panose="020B0604030504040204" pitchFamily="34" charset="-120"/>
                        </a:rPr>
                        <a:t>St.John’s</a:t>
                      </a:r>
                      <a:r>
                        <a:rPr lang="en-US" sz="1400" kern="100" dirty="0">
                          <a:solidFill>
                            <a:schemeClr val="accent6">
                              <a:lumMod val="75000"/>
                            </a:schemeClr>
                          </a:solidFill>
                          <a:effectLst/>
                          <a:latin typeface="+mn-lt"/>
                          <a:ea typeface="微軟正黑體" panose="020B0604030504040204" pitchFamily="34" charset="-120"/>
                        </a:rPr>
                        <a:t> University Industrial Pharmacy </a:t>
                      </a:r>
                      <a:r>
                        <a:rPr lang="zh-TW" sz="1400" kern="100" dirty="0">
                          <a:solidFill>
                            <a:schemeClr val="accent6">
                              <a:lumMod val="75000"/>
                            </a:schemeClr>
                          </a:solidFill>
                          <a:effectLst/>
                          <a:latin typeface="+mn-lt"/>
                          <a:ea typeface="微軟正黑體" panose="020B0604030504040204" pitchFamily="34" charset="-120"/>
                        </a:rPr>
                        <a:t>博士</a:t>
                      </a:r>
                      <a:r>
                        <a:rPr lang="en-US" sz="1400" kern="100" dirty="0">
                          <a:solidFill>
                            <a:schemeClr val="accent6">
                              <a:lumMod val="75000"/>
                            </a:schemeClr>
                          </a:solidFill>
                          <a:effectLst/>
                          <a:latin typeface="+mn-lt"/>
                          <a:ea typeface="微軟正黑體" panose="020B0604030504040204" pitchFamily="34" charset="-120"/>
                        </a:rPr>
                        <a:t>&amp;</a:t>
                      </a:r>
                      <a:r>
                        <a:rPr lang="zh-TW" sz="1400" kern="100" dirty="0">
                          <a:solidFill>
                            <a:schemeClr val="accent6">
                              <a:lumMod val="75000"/>
                            </a:schemeClr>
                          </a:solidFill>
                          <a:effectLst/>
                          <a:latin typeface="+mn-lt"/>
                          <a:ea typeface="微軟正黑體" panose="020B0604030504040204" pitchFamily="34" charset="-120"/>
                        </a:rPr>
                        <a:t>碩士</a:t>
                      </a:r>
                    </a:p>
                    <a:p>
                      <a:pPr marL="285750" indent="-285750">
                        <a:spcAft>
                          <a:spcPts val="0"/>
                        </a:spcAft>
                        <a:buFont typeface="Wingdings" panose="05000000000000000000" pitchFamily="2" charset="2"/>
                        <a:buChar char="u"/>
                      </a:pPr>
                      <a:r>
                        <a:rPr lang="zh-TW" sz="1400" kern="100" dirty="0">
                          <a:solidFill>
                            <a:schemeClr val="accent6">
                              <a:lumMod val="75000"/>
                            </a:schemeClr>
                          </a:solidFill>
                          <a:effectLst/>
                          <a:latin typeface="+mn-lt"/>
                          <a:ea typeface="微軟正黑體" panose="020B0604030504040204" pitchFamily="34" charset="-120"/>
                        </a:rPr>
                        <a:t>臺北醫學大學藥學系學士</a:t>
                      </a:r>
                    </a:p>
                    <a:p>
                      <a:pPr marL="285750" indent="-285750">
                        <a:spcAft>
                          <a:spcPts val="0"/>
                        </a:spcAft>
                        <a:buFont typeface="Wingdings" panose="05000000000000000000" pitchFamily="2" charset="2"/>
                        <a:buChar char="u"/>
                      </a:pPr>
                      <a:r>
                        <a:rPr lang="zh-TW" sz="1400" kern="100" dirty="0">
                          <a:solidFill>
                            <a:schemeClr val="accent6">
                              <a:lumMod val="75000"/>
                            </a:schemeClr>
                          </a:solidFill>
                          <a:effectLst/>
                          <a:latin typeface="+mn-lt"/>
                          <a:ea typeface="微軟正黑體" panose="020B0604030504040204" pitchFamily="34" charset="-120"/>
                        </a:rPr>
                        <a:t>行政院衛生署藥政處處長</a:t>
                      </a:r>
                    </a:p>
                    <a:p>
                      <a:pPr marL="285750" indent="-285750">
                        <a:spcAft>
                          <a:spcPts val="0"/>
                        </a:spcAft>
                        <a:buFont typeface="Wingdings" panose="05000000000000000000" pitchFamily="2" charset="2"/>
                        <a:buChar char="u"/>
                      </a:pPr>
                      <a:r>
                        <a:rPr lang="zh-TW" sz="1400" kern="100" dirty="0">
                          <a:solidFill>
                            <a:schemeClr val="accent6">
                              <a:lumMod val="75000"/>
                            </a:schemeClr>
                          </a:solidFill>
                          <a:effectLst/>
                          <a:latin typeface="+mn-lt"/>
                          <a:ea typeface="微軟正黑體" panose="020B0604030504040204" pitchFamily="34" charset="-120"/>
                        </a:rPr>
                        <a:t>臺北醫學大學兼任副教授</a:t>
                      </a:r>
                    </a:p>
                    <a:p>
                      <a:pPr marL="285750" indent="-285750">
                        <a:spcAft>
                          <a:spcPts val="0"/>
                        </a:spcAft>
                        <a:buFont typeface="Wingdings" panose="05000000000000000000" pitchFamily="2" charset="2"/>
                        <a:buChar char="u"/>
                      </a:pPr>
                      <a:r>
                        <a:rPr lang="zh-TW" sz="1400" kern="100" dirty="0">
                          <a:solidFill>
                            <a:schemeClr val="accent6">
                              <a:lumMod val="75000"/>
                            </a:schemeClr>
                          </a:solidFill>
                          <a:effectLst/>
                          <a:latin typeface="+mn-lt"/>
                          <a:ea typeface="微軟正黑體" panose="020B0604030504040204" pitchFamily="34" charset="-120"/>
                        </a:rPr>
                        <a:t>財團法人醫藥工業技術發展中心總經理 </a:t>
                      </a:r>
                    </a:p>
                    <a:p>
                      <a:pPr marL="285750" indent="-285750">
                        <a:spcAft>
                          <a:spcPts val="0"/>
                        </a:spcAft>
                        <a:buFont typeface="Wingdings" panose="05000000000000000000" pitchFamily="2" charset="2"/>
                        <a:buChar char="u"/>
                      </a:pPr>
                      <a:r>
                        <a:rPr lang="zh-TW" sz="1400" kern="100" dirty="0">
                          <a:solidFill>
                            <a:schemeClr val="accent6">
                              <a:lumMod val="75000"/>
                            </a:schemeClr>
                          </a:solidFill>
                          <a:effectLst/>
                          <a:latin typeface="+mn-lt"/>
                          <a:ea typeface="微軟正黑體" panose="020B0604030504040204" pitchFamily="34" charset="-120"/>
                        </a:rPr>
                        <a:t>長庚醫院藥劑部主任 </a:t>
                      </a:r>
                    </a:p>
                    <a:p>
                      <a:pPr marL="285750" indent="-285750">
                        <a:spcAft>
                          <a:spcPts val="0"/>
                        </a:spcAft>
                        <a:buFont typeface="Wingdings" panose="05000000000000000000" pitchFamily="2" charset="2"/>
                        <a:buChar char="u"/>
                      </a:pPr>
                      <a:r>
                        <a:rPr lang="zh-TW" sz="1400" kern="100" dirty="0">
                          <a:solidFill>
                            <a:schemeClr val="accent6">
                              <a:lumMod val="75000"/>
                            </a:schemeClr>
                          </a:solidFill>
                          <a:effectLst/>
                          <a:latin typeface="+mn-lt"/>
                          <a:ea typeface="微軟正黑體" panose="020B0604030504040204" pitchFamily="34" charset="-120"/>
                        </a:rPr>
                        <a:t>聯合人體試驗委員會委員 </a:t>
                      </a:r>
                    </a:p>
                    <a:p>
                      <a:pPr marL="285750" indent="-285750">
                        <a:spcAft>
                          <a:spcPts val="0"/>
                        </a:spcAft>
                        <a:buFont typeface="Wingdings" panose="05000000000000000000" pitchFamily="2" charset="2"/>
                        <a:buChar char="u"/>
                      </a:pPr>
                      <a:r>
                        <a:rPr lang="zh-TW" sz="1400" kern="100" dirty="0">
                          <a:solidFill>
                            <a:schemeClr val="accent6">
                              <a:lumMod val="75000"/>
                            </a:schemeClr>
                          </a:solidFill>
                          <a:effectLst/>
                          <a:latin typeface="+mn-lt"/>
                          <a:ea typeface="微軟正黑體" panose="020B0604030504040204" pitchFamily="34" charset="-120"/>
                        </a:rPr>
                        <a:t>健保局藥事委員 </a:t>
                      </a:r>
                    </a:p>
                    <a:p>
                      <a:pPr marL="285750" indent="-285750">
                        <a:spcAft>
                          <a:spcPts val="0"/>
                        </a:spcAft>
                        <a:buFont typeface="Wingdings" panose="05000000000000000000" pitchFamily="2" charset="2"/>
                        <a:buChar char="u"/>
                      </a:pPr>
                      <a:r>
                        <a:rPr lang="zh-TW" sz="1400" kern="100" dirty="0">
                          <a:solidFill>
                            <a:schemeClr val="accent6">
                              <a:lumMod val="75000"/>
                            </a:schemeClr>
                          </a:solidFill>
                          <a:effectLst/>
                          <a:latin typeface="+mn-lt"/>
                          <a:ea typeface="微軟正黑體" panose="020B0604030504040204" pitchFamily="34" charset="-120"/>
                        </a:rPr>
                        <a:t>衛生署新藥審查委員 </a:t>
                      </a:r>
                    </a:p>
                    <a:p>
                      <a:pPr marL="285750" indent="-285750">
                        <a:spcAft>
                          <a:spcPts val="0"/>
                        </a:spcAft>
                        <a:buFont typeface="Wingdings" panose="05000000000000000000" pitchFamily="2" charset="2"/>
                        <a:buChar char="u"/>
                      </a:pPr>
                      <a:r>
                        <a:rPr lang="zh-TW" sz="1400" kern="100" dirty="0">
                          <a:solidFill>
                            <a:schemeClr val="accent6">
                              <a:lumMod val="75000"/>
                            </a:schemeClr>
                          </a:solidFill>
                          <a:effectLst/>
                          <a:latin typeface="+mn-lt"/>
                          <a:ea typeface="微軟正黑體" panose="020B0604030504040204" pitchFamily="34" charset="-120"/>
                        </a:rPr>
                        <a:t>美國</a:t>
                      </a:r>
                      <a:r>
                        <a:rPr lang="en-US" sz="1400" kern="100" dirty="0">
                          <a:solidFill>
                            <a:schemeClr val="accent6">
                              <a:lumMod val="75000"/>
                            </a:schemeClr>
                          </a:solidFill>
                          <a:effectLst/>
                          <a:latin typeface="+mn-lt"/>
                          <a:ea typeface="微軟正黑體" panose="020B0604030504040204" pitchFamily="34" charset="-120"/>
                        </a:rPr>
                        <a:t>Chelsea</a:t>
                      </a:r>
                      <a:r>
                        <a:rPr lang="zh-TW" sz="1400" kern="100" dirty="0">
                          <a:solidFill>
                            <a:schemeClr val="accent6">
                              <a:lumMod val="75000"/>
                            </a:schemeClr>
                          </a:solidFill>
                          <a:effectLst/>
                          <a:latin typeface="+mn-lt"/>
                          <a:ea typeface="微軟正黑體" panose="020B0604030504040204" pitchFamily="34" charset="-120"/>
                        </a:rPr>
                        <a:t>藥廠產品研發部高級科學家部門主管</a:t>
                      </a:r>
                      <a:endParaRPr lang="zh-TW" sz="1400" kern="100" dirty="0">
                        <a:solidFill>
                          <a:schemeClr val="accent6">
                            <a:lumMod val="75000"/>
                          </a:schemeClr>
                        </a:solidFill>
                        <a:effectLst/>
                        <a:latin typeface="+mn-lt"/>
                        <a:ea typeface="微軟正黑體" panose="020B0604030504040204" pitchFamily="34" charset="-120"/>
                        <a:cs typeface="Times New Roman" panose="02020603050405020304" pitchFamily="18" charset="0"/>
                      </a:endParaRPr>
                    </a:p>
                  </a:txBody>
                  <a:tcPr marL="68580" marR="68580" marT="0" marB="0" anchor="ctr"/>
                </a:tc>
                <a:extLst>
                  <a:ext uri="{0D108BD9-81ED-4DB2-BD59-A6C34878D82A}">
                    <a16:rowId xmlns="" xmlns:a16="http://schemas.microsoft.com/office/drawing/2014/main" val="2658797013"/>
                  </a:ext>
                </a:extLst>
              </a:tr>
              <a:tr h="1028149">
                <a:tc>
                  <a:txBody>
                    <a:bodyPr/>
                    <a:lstStyle/>
                    <a:p>
                      <a:pPr algn="ctr">
                        <a:spcAft>
                          <a:spcPts val="0"/>
                        </a:spcAft>
                      </a:pPr>
                      <a:r>
                        <a:rPr lang="zh-TW" sz="1400" kern="100">
                          <a:solidFill>
                            <a:schemeClr val="accent6">
                              <a:lumMod val="75000"/>
                            </a:schemeClr>
                          </a:solidFill>
                          <a:effectLst/>
                          <a:latin typeface="+mn-lt"/>
                          <a:ea typeface="微軟正黑體" panose="020B0604030504040204" pitchFamily="34" charset="-120"/>
                        </a:rPr>
                        <a:t>獨立董事</a:t>
                      </a:r>
                      <a:endParaRPr lang="zh-TW" sz="1400" kern="100">
                        <a:solidFill>
                          <a:schemeClr val="accent6">
                            <a:lumMod val="75000"/>
                          </a:schemeClr>
                        </a:solidFill>
                        <a:effectLst/>
                        <a:latin typeface="+mn-lt"/>
                        <a:ea typeface="微軟正黑體" panose="020B0604030504040204" pitchFamily="34" charset="-120"/>
                        <a:cs typeface="Times New Roman" panose="02020603050405020304" pitchFamily="18" charset="0"/>
                      </a:endParaRPr>
                    </a:p>
                  </a:txBody>
                  <a:tcPr marL="68580" marR="68580" marT="0" marB="0" anchor="ctr"/>
                </a:tc>
                <a:tc>
                  <a:txBody>
                    <a:bodyPr/>
                    <a:lstStyle/>
                    <a:p>
                      <a:pPr algn="ctr">
                        <a:spcAft>
                          <a:spcPts val="0"/>
                        </a:spcAft>
                      </a:pPr>
                      <a:r>
                        <a:rPr lang="zh-TW" sz="1400" kern="100" dirty="0">
                          <a:solidFill>
                            <a:schemeClr val="accent6">
                              <a:lumMod val="75000"/>
                            </a:schemeClr>
                          </a:solidFill>
                          <a:effectLst/>
                          <a:latin typeface="+mn-lt"/>
                          <a:ea typeface="微軟正黑體" panose="020B0604030504040204" pitchFamily="34" charset="-120"/>
                        </a:rPr>
                        <a:t>陳錦旋</a:t>
                      </a:r>
                      <a:endParaRPr lang="zh-TW" sz="1400" kern="100" dirty="0">
                        <a:solidFill>
                          <a:schemeClr val="accent6">
                            <a:lumMod val="75000"/>
                          </a:schemeClr>
                        </a:solidFill>
                        <a:effectLst/>
                        <a:latin typeface="+mn-lt"/>
                        <a:ea typeface="微軟正黑體" panose="020B0604030504040204" pitchFamily="34" charset="-120"/>
                        <a:cs typeface="Times New Roman" panose="02020603050405020304" pitchFamily="18" charset="0"/>
                      </a:endParaRPr>
                    </a:p>
                  </a:txBody>
                  <a:tcPr marL="68580" marR="68580" marT="0" marB="0" anchor="ctr"/>
                </a:tc>
                <a:tc>
                  <a:txBody>
                    <a:bodyPr/>
                    <a:lstStyle/>
                    <a:p>
                      <a:pPr algn="ctr">
                        <a:spcAft>
                          <a:spcPts val="0"/>
                        </a:spcAft>
                      </a:pPr>
                      <a:r>
                        <a:rPr lang="zh-TW" sz="1400" kern="100" dirty="0">
                          <a:solidFill>
                            <a:schemeClr val="accent6">
                              <a:lumMod val="75000"/>
                            </a:schemeClr>
                          </a:solidFill>
                          <a:effectLst/>
                          <a:latin typeface="+mn-lt"/>
                          <a:ea typeface="微軟正黑體" panose="020B0604030504040204" pitchFamily="34" charset="-120"/>
                        </a:rPr>
                        <a:t>女</a:t>
                      </a:r>
                      <a:endParaRPr lang="zh-TW" sz="1400" kern="100" dirty="0">
                        <a:solidFill>
                          <a:schemeClr val="accent6">
                            <a:lumMod val="75000"/>
                          </a:schemeClr>
                        </a:solidFill>
                        <a:effectLst/>
                        <a:latin typeface="+mn-lt"/>
                        <a:ea typeface="微軟正黑體" panose="020B0604030504040204" pitchFamily="34" charset="-120"/>
                        <a:cs typeface="Times New Roman" panose="02020603050405020304" pitchFamily="18" charset="0"/>
                      </a:endParaRPr>
                    </a:p>
                  </a:txBody>
                  <a:tcPr marL="68580" marR="68580" marT="0" marB="0" anchor="ctr"/>
                </a:tc>
                <a:tc>
                  <a:txBody>
                    <a:bodyPr/>
                    <a:lstStyle/>
                    <a:p>
                      <a:pPr marL="285750" indent="-285750">
                        <a:spcAft>
                          <a:spcPts val="0"/>
                        </a:spcAft>
                        <a:buFont typeface="Wingdings" panose="05000000000000000000" pitchFamily="2" charset="2"/>
                        <a:buChar char="u"/>
                      </a:pPr>
                      <a:r>
                        <a:rPr lang="zh-TW" sz="1400" kern="100" dirty="0">
                          <a:solidFill>
                            <a:schemeClr val="accent6">
                              <a:lumMod val="75000"/>
                            </a:schemeClr>
                          </a:solidFill>
                          <a:effectLst/>
                          <a:latin typeface="+mn-lt"/>
                          <a:ea typeface="微軟正黑體" panose="020B0604030504040204" pitchFamily="34" charset="-120"/>
                        </a:rPr>
                        <a:t>政治大學法學博士</a:t>
                      </a:r>
                    </a:p>
                    <a:p>
                      <a:pPr marL="285750" indent="-285750">
                        <a:spcAft>
                          <a:spcPts val="0"/>
                        </a:spcAft>
                        <a:buFont typeface="Wingdings" panose="05000000000000000000" pitchFamily="2" charset="2"/>
                        <a:buChar char="u"/>
                      </a:pPr>
                      <a:r>
                        <a:rPr lang="zh-TW" sz="1400" kern="100" dirty="0">
                          <a:solidFill>
                            <a:schemeClr val="accent6">
                              <a:lumMod val="75000"/>
                            </a:schemeClr>
                          </a:solidFill>
                          <a:effectLst/>
                          <a:latin typeface="+mn-lt"/>
                          <a:ea typeface="微軟正黑體" panose="020B0604030504040204" pitchFamily="34" charset="-120"/>
                        </a:rPr>
                        <a:t>政治大學經營管理碩士</a:t>
                      </a:r>
                    </a:p>
                    <a:p>
                      <a:pPr marL="285750" indent="-285750">
                        <a:spcAft>
                          <a:spcPts val="0"/>
                        </a:spcAft>
                        <a:buFont typeface="Wingdings" panose="05000000000000000000" pitchFamily="2" charset="2"/>
                        <a:buChar char="u"/>
                      </a:pPr>
                      <a:r>
                        <a:rPr lang="zh-TW" sz="1400" kern="100" dirty="0">
                          <a:solidFill>
                            <a:schemeClr val="accent6">
                              <a:lumMod val="75000"/>
                            </a:schemeClr>
                          </a:solidFill>
                          <a:effectLst/>
                          <a:latin typeface="+mn-lt"/>
                          <a:ea typeface="微軟正黑體" panose="020B0604030504040204" pitchFamily="34" charset="-120"/>
                        </a:rPr>
                        <a:t>台灣集保結算所經理</a:t>
                      </a:r>
                    </a:p>
                    <a:p>
                      <a:pPr marL="285750" indent="-285750">
                        <a:spcAft>
                          <a:spcPts val="0"/>
                        </a:spcAft>
                        <a:buFont typeface="Wingdings" panose="05000000000000000000" pitchFamily="2" charset="2"/>
                        <a:buChar char="u"/>
                      </a:pPr>
                      <a:r>
                        <a:rPr lang="zh-TW" sz="1400" kern="100" dirty="0">
                          <a:solidFill>
                            <a:schemeClr val="accent6">
                              <a:lumMod val="75000"/>
                            </a:schemeClr>
                          </a:solidFill>
                          <a:effectLst/>
                          <a:latin typeface="+mn-lt"/>
                          <a:ea typeface="微軟正黑體" panose="020B0604030504040204" pitchFamily="34" charset="-120"/>
                        </a:rPr>
                        <a:t>財政部證期會科長</a:t>
                      </a:r>
                    </a:p>
                    <a:p>
                      <a:pPr marL="285750" indent="-285750">
                        <a:spcAft>
                          <a:spcPts val="0"/>
                        </a:spcAft>
                        <a:buFont typeface="Wingdings" panose="05000000000000000000" pitchFamily="2" charset="2"/>
                        <a:buChar char="u"/>
                      </a:pPr>
                      <a:r>
                        <a:rPr lang="zh-TW" sz="1400" kern="100" dirty="0">
                          <a:solidFill>
                            <a:schemeClr val="accent6">
                              <a:lumMod val="75000"/>
                            </a:schemeClr>
                          </a:solidFill>
                          <a:effectLst/>
                          <a:latin typeface="+mn-lt"/>
                          <a:ea typeface="微軟正黑體" panose="020B0604030504040204" pitchFamily="34" charset="-120"/>
                        </a:rPr>
                        <a:t>中央警察大學法律系、法研所兼任副教授</a:t>
                      </a:r>
                      <a:endParaRPr lang="zh-TW" sz="1400" kern="100" dirty="0">
                        <a:solidFill>
                          <a:schemeClr val="accent6">
                            <a:lumMod val="75000"/>
                          </a:schemeClr>
                        </a:solidFill>
                        <a:effectLst/>
                        <a:latin typeface="+mn-lt"/>
                        <a:ea typeface="微軟正黑體" panose="020B0604030504040204" pitchFamily="34" charset="-120"/>
                        <a:cs typeface="Times New Roman" panose="02020603050405020304" pitchFamily="18" charset="0"/>
                      </a:endParaRPr>
                    </a:p>
                  </a:txBody>
                  <a:tcPr marL="68580" marR="68580" marT="0" marB="0" anchor="ctr"/>
                </a:tc>
                <a:extLst>
                  <a:ext uri="{0D108BD9-81ED-4DB2-BD59-A6C34878D82A}">
                    <a16:rowId xmlns="" xmlns:a16="http://schemas.microsoft.com/office/drawing/2014/main" val="4103245265"/>
                  </a:ext>
                </a:extLst>
              </a:tr>
            </a:tbl>
          </a:graphicData>
        </a:graphic>
      </p:graphicFrame>
      <p:sp>
        <p:nvSpPr>
          <p:cNvPr id="2" name="標題 1">
            <a:extLst>
              <a:ext uri="{FF2B5EF4-FFF2-40B4-BE49-F238E27FC236}">
                <a16:creationId xmlns="" xmlns:a16="http://schemas.microsoft.com/office/drawing/2014/main" id="{2A941C7B-C966-4568-8B26-26BA2D0E4553}"/>
              </a:ext>
            </a:extLst>
          </p:cNvPr>
          <p:cNvSpPr>
            <a:spLocks noGrp="1"/>
          </p:cNvSpPr>
          <p:nvPr>
            <p:ph type="title"/>
          </p:nvPr>
        </p:nvSpPr>
        <p:spPr>
          <a:xfrm>
            <a:off x="628649" y="337418"/>
            <a:ext cx="7886700" cy="964910"/>
          </a:xfrm>
        </p:spPr>
        <p:txBody>
          <a:bodyPr>
            <a:normAutofit/>
          </a:bodyPr>
          <a:lstStyle/>
          <a:p>
            <a:r>
              <a:rPr lang="zh-TW" altLang="en-US" sz="3600" b="1" dirty="0">
                <a:solidFill>
                  <a:srgbClr val="002060"/>
                </a:solidFill>
                <a:latin typeface="微軟正黑體" panose="020B0604030504040204" pitchFamily="34" charset="-120"/>
              </a:rPr>
              <a:t>獨立董事</a:t>
            </a:r>
            <a:endParaRPr lang="zh-TW" altLang="en-US" sz="3600" b="1" dirty="0">
              <a:solidFill>
                <a:srgbClr val="002060"/>
              </a:solidFill>
            </a:endParaRPr>
          </a:p>
        </p:txBody>
      </p:sp>
      <p:sp>
        <p:nvSpPr>
          <p:cNvPr id="4" name="投影片編號版面配置區 3">
            <a:extLst>
              <a:ext uri="{FF2B5EF4-FFF2-40B4-BE49-F238E27FC236}">
                <a16:creationId xmlns="" xmlns:a16="http://schemas.microsoft.com/office/drawing/2014/main" id="{23228E98-9288-4DC6-B54B-77A7E282C854}"/>
              </a:ext>
            </a:extLst>
          </p:cNvPr>
          <p:cNvSpPr>
            <a:spLocks noGrp="1"/>
          </p:cNvSpPr>
          <p:nvPr>
            <p:ph type="sldNum" sz="quarter" idx="12"/>
          </p:nvPr>
        </p:nvSpPr>
        <p:spPr/>
        <p:txBody>
          <a:bodyPr/>
          <a:lstStyle/>
          <a:p>
            <a:fld id="{2870E760-6688-4F3E-8C8D-461D3A053907}" type="slidenum">
              <a:rPr lang="zh-TW" altLang="en-US" smtClean="0"/>
              <a:pPr/>
              <a:t>8</a:t>
            </a:fld>
            <a:endParaRPr lang="zh-TW" altLang="en-US" dirty="0"/>
          </a:p>
        </p:txBody>
      </p:sp>
    </p:spTree>
    <p:extLst>
      <p:ext uri="{BB962C8B-B14F-4D97-AF65-F5344CB8AC3E}">
        <p14:creationId xmlns:p14="http://schemas.microsoft.com/office/powerpoint/2010/main" val="39942715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4" name="群組 33"/>
          <p:cNvGrpSpPr/>
          <p:nvPr/>
        </p:nvGrpSpPr>
        <p:grpSpPr>
          <a:xfrm>
            <a:off x="323528" y="25771"/>
            <a:ext cx="8803342" cy="6456601"/>
            <a:chOff x="395536" y="25771"/>
            <a:chExt cx="8803342" cy="6456601"/>
          </a:xfrm>
        </p:grpSpPr>
        <p:sp>
          <p:nvSpPr>
            <p:cNvPr id="35" name="矩形: 圓角 34">
              <a:extLst>
                <a:ext uri="{FF2B5EF4-FFF2-40B4-BE49-F238E27FC236}">
                  <a16:creationId xmlns="" xmlns:a16="http://schemas.microsoft.com/office/drawing/2014/main" id="{7B4B8775-F5BA-4DE1-A220-E29CFC07DCA9}"/>
                </a:ext>
              </a:extLst>
            </p:cNvPr>
            <p:cNvSpPr/>
            <p:nvPr/>
          </p:nvSpPr>
          <p:spPr>
            <a:xfrm>
              <a:off x="2056935" y="5033195"/>
              <a:ext cx="6825998" cy="715938"/>
            </a:xfrm>
            <a:prstGeom prst="roundRect">
              <a:avLst/>
            </a:prstGeom>
            <a:ln>
              <a:solidFill>
                <a:schemeClr val="accent6">
                  <a:lumMod val="40000"/>
                  <a:lumOff val="60000"/>
                </a:schemeClr>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zh-TW" altLang="en-US" dirty="0"/>
            </a:p>
          </p:txBody>
        </p:sp>
        <p:sp>
          <p:nvSpPr>
            <p:cNvPr id="32" name="矩形: 圓角 31">
              <a:extLst>
                <a:ext uri="{FF2B5EF4-FFF2-40B4-BE49-F238E27FC236}">
                  <a16:creationId xmlns="" xmlns:a16="http://schemas.microsoft.com/office/drawing/2014/main" id="{C4BE87C5-9717-4BB4-B571-1E2591C2C3DE}"/>
                </a:ext>
              </a:extLst>
            </p:cNvPr>
            <p:cNvSpPr/>
            <p:nvPr/>
          </p:nvSpPr>
          <p:spPr>
            <a:xfrm>
              <a:off x="2843808" y="734261"/>
              <a:ext cx="6355070" cy="4240059"/>
            </a:xfrm>
            <a:prstGeom prst="roundRect">
              <a:avLst/>
            </a:prstGeom>
            <a:ln>
              <a:solidFill>
                <a:schemeClr val="accent6">
                  <a:lumMod val="60000"/>
                  <a:lumOff val="40000"/>
                </a:schemeClr>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zh-TW" altLang="en-US" dirty="0"/>
            </a:p>
          </p:txBody>
        </p:sp>
        <p:sp>
          <p:nvSpPr>
            <p:cNvPr id="36" name="向上箭號 35"/>
            <p:cNvSpPr/>
            <p:nvPr/>
          </p:nvSpPr>
          <p:spPr>
            <a:xfrm rot="2400000">
              <a:off x="4697683" y="25771"/>
              <a:ext cx="331921" cy="2304256"/>
            </a:xfrm>
            <a:prstGeom prst="upArrow">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dirty="0">
                <a:solidFill>
                  <a:schemeClr val="accent6">
                    <a:lumMod val="75000"/>
                  </a:schemeClr>
                </a:solidFill>
              </a:endParaRPr>
            </a:p>
          </p:txBody>
        </p:sp>
        <p:sp>
          <p:nvSpPr>
            <p:cNvPr id="15" name="文字方塊 14"/>
            <p:cNvSpPr txBox="1"/>
            <p:nvPr/>
          </p:nvSpPr>
          <p:spPr>
            <a:xfrm>
              <a:off x="1259632" y="5805264"/>
              <a:ext cx="6624736" cy="677108"/>
            </a:xfrm>
            <a:prstGeom prst="rect">
              <a:avLst/>
            </a:prstGeom>
            <a:noFill/>
          </p:spPr>
          <p:txBody>
            <a:bodyPr wrap="square" rtlCol="0">
              <a:spAutoFit/>
            </a:bodyPr>
            <a:lstStyle/>
            <a:p>
              <a:pPr eaLnBrk="0"/>
              <a:r>
                <a:rPr lang="zh-TW" altLang="zh-TW" sz="1600" b="1" dirty="0">
                  <a:solidFill>
                    <a:srgbClr val="FF0000"/>
                  </a:solidFill>
                  <a:latin typeface="標楷體" panose="03000509000000000000" pitchFamily="65" charset="-120"/>
                  <a:ea typeface="標楷體" panose="03000509000000000000" pitchFamily="65" charset="-120"/>
                </a:rPr>
                <a:t>公司創立 </a:t>
              </a:r>
              <a:r>
                <a:rPr lang="zh-TW" altLang="en-US" sz="1600" b="1" dirty="0">
                  <a:solidFill>
                    <a:srgbClr val="FF0000"/>
                  </a:solidFill>
                  <a:latin typeface="標楷體" panose="03000509000000000000" pitchFamily="65" charset="-120"/>
                  <a:ea typeface="標楷體" panose="03000509000000000000" pitchFamily="65" charset="-120"/>
                </a:rPr>
                <a:t>合併寶齡與富錦製藥廠</a:t>
              </a:r>
              <a:endParaRPr lang="en-US" altLang="zh-TW" sz="1600" b="1" dirty="0">
                <a:solidFill>
                  <a:srgbClr val="FF0000"/>
                </a:solidFill>
                <a:latin typeface="標楷體" panose="03000509000000000000" pitchFamily="65" charset="-120"/>
                <a:ea typeface="標楷體" panose="03000509000000000000" pitchFamily="65" charset="-120"/>
              </a:endParaRPr>
            </a:p>
            <a:p>
              <a:pPr marL="228600" indent="-228600" eaLnBrk="0">
                <a:buAutoNum type="arabicPlain" startAt="1976"/>
              </a:pPr>
              <a:r>
                <a:rPr lang="zh-TW" altLang="en-US" sz="1100" dirty="0">
                  <a:solidFill>
                    <a:schemeClr val="accent6">
                      <a:lumMod val="75000"/>
                    </a:schemeClr>
                  </a:solidFill>
                  <a:latin typeface="微軟正黑體" panose="020B0604030504040204" pitchFamily="34" charset="-120"/>
                  <a:ea typeface="微軟正黑體" panose="020B0604030504040204" pitchFamily="34" charset="-120"/>
                </a:rPr>
                <a:t>　公司成立，前身為寶齡製藥 </a:t>
              </a:r>
              <a:endParaRPr lang="en-US" altLang="zh-TW" sz="1100" dirty="0">
                <a:solidFill>
                  <a:schemeClr val="accent6">
                    <a:lumMod val="75000"/>
                  </a:schemeClr>
                </a:solidFill>
                <a:latin typeface="微軟正黑體" panose="020B0604030504040204" pitchFamily="34" charset="-120"/>
                <a:ea typeface="微軟正黑體" panose="020B0604030504040204" pitchFamily="34" charset="-120"/>
              </a:endParaRPr>
            </a:p>
            <a:p>
              <a:pPr eaLnBrk="0"/>
              <a:r>
                <a:rPr lang="en-US" altLang="zh-TW" sz="1100" dirty="0">
                  <a:solidFill>
                    <a:schemeClr val="accent6">
                      <a:lumMod val="75000"/>
                    </a:schemeClr>
                  </a:solidFill>
                  <a:latin typeface="微軟正黑體" panose="020B0604030504040204" pitchFamily="34" charset="-120"/>
                  <a:ea typeface="微軟正黑體" panose="020B0604030504040204" pitchFamily="34" charset="-120"/>
                </a:rPr>
                <a:t>1984</a:t>
              </a:r>
              <a:r>
                <a:rPr lang="zh-TW" altLang="en-US" sz="1100" dirty="0">
                  <a:solidFill>
                    <a:schemeClr val="accent6">
                      <a:lumMod val="75000"/>
                    </a:schemeClr>
                  </a:solidFill>
                  <a:latin typeface="微軟正黑體" panose="020B0604030504040204" pitchFamily="34" charset="-120"/>
                  <a:ea typeface="微軟正黑體" panose="020B0604030504040204" pitchFamily="34" charset="-120"/>
                </a:rPr>
                <a:t>　合併富錦公司，升級</a:t>
              </a:r>
              <a:r>
                <a:rPr lang="en-US" altLang="zh-TW" sz="1100" dirty="0">
                  <a:solidFill>
                    <a:schemeClr val="accent6">
                      <a:lumMod val="75000"/>
                    </a:schemeClr>
                  </a:solidFill>
                  <a:latin typeface="微軟正黑體" panose="020B0604030504040204" pitchFamily="34" charset="-120"/>
                  <a:ea typeface="微軟正黑體" panose="020B0604030504040204" pitchFamily="34" charset="-120"/>
                </a:rPr>
                <a:t>GMP</a:t>
              </a:r>
              <a:r>
                <a:rPr lang="zh-TW" altLang="en-US" sz="1100" dirty="0">
                  <a:solidFill>
                    <a:schemeClr val="accent6">
                      <a:lumMod val="75000"/>
                    </a:schemeClr>
                  </a:solidFill>
                  <a:latin typeface="微軟正黑體" panose="020B0604030504040204" pitchFamily="34" charset="-120"/>
                  <a:ea typeface="微軟正黑體" panose="020B0604030504040204" pitchFamily="34" charset="-120"/>
                </a:rPr>
                <a:t>藥廠</a:t>
              </a:r>
              <a:endParaRPr lang="zh-TW" altLang="zh-TW" sz="1100" dirty="0">
                <a:solidFill>
                  <a:schemeClr val="accent6">
                    <a:lumMod val="75000"/>
                  </a:schemeClr>
                </a:solidFill>
                <a:latin typeface="微軟正黑體" panose="020B0604030504040204" pitchFamily="34" charset="-120"/>
                <a:ea typeface="微軟正黑體" panose="020B0604030504040204" pitchFamily="34" charset="-120"/>
              </a:endParaRPr>
            </a:p>
          </p:txBody>
        </p:sp>
        <p:sp>
          <p:nvSpPr>
            <p:cNvPr id="16" name="文字方塊 15"/>
            <p:cNvSpPr txBox="1"/>
            <p:nvPr/>
          </p:nvSpPr>
          <p:spPr>
            <a:xfrm>
              <a:off x="2123728" y="5025950"/>
              <a:ext cx="5328592" cy="861774"/>
            </a:xfrm>
            <a:prstGeom prst="rect">
              <a:avLst/>
            </a:prstGeom>
            <a:noFill/>
          </p:spPr>
          <p:txBody>
            <a:bodyPr wrap="square" rtlCol="0">
              <a:spAutoFit/>
            </a:bodyPr>
            <a:lstStyle/>
            <a:p>
              <a:pPr eaLnBrk="0"/>
              <a:r>
                <a:rPr lang="zh-TW" altLang="zh-TW" sz="1600" b="1" dirty="0">
                  <a:solidFill>
                    <a:srgbClr val="FF0000"/>
                  </a:solidFill>
                  <a:latin typeface="標楷體" panose="03000509000000000000" pitchFamily="65" charset="-120"/>
                  <a:ea typeface="標楷體" panose="03000509000000000000" pitchFamily="65" charset="-120"/>
                </a:rPr>
                <a:t>深耕技術 開創多角化</a:t>
              </a:r>
              <a:r>
                <a:rPr lang="zh-TW" altLang="en-US" sz="1600" b="1" dirty="0">
                  <a:solidFill>
                    <a:srgbClr val="FF0000"/>
                  </a:solidFill>
                  <a:latin typeface="標楷體" panose="03000509000000000000" pitchFamily="65" charset="-120"/>
                  <a:ea typeface="標楷體" panose="03000509000000000000" pitchFamily="65" charset="-120"/>
                </a:rPr>
                <a:t>事業</a:t>
              </a:r>
              <a:r>
                <a:rPr lang="zh-TW" altLang="zh-TW" sz="1600" b="1" dirty="0">
                  <a:solidFill>
                    <a:srgbClr val="FF0000"/>
                  </a:solidFill>
                  <a:latin typeface="標楷體" panose="03000509000000000000" pitchFamily="65" charset="-120"/>
                  <a:ea typeface="標楷體" panose="03000509000000000000" pitchFamily="65" charset="-120"/>
                </a:rPr>
                <a:t>佈局</a:t>
              </a:r>
              <a:endParaRPr lang="en-US" altLang="zh-TW" sz="1600" b="1" dirty="0">
                <a:solidFill>
                  <a:srgbClr val="FF0000"/>
                </a:solidFill>
                <a:latin typeface="標楷體" panose="03000509000000000000" pitchFamily="65" charset="-120"/>
                <a:ea typeface="標楷體" panose="03000509000000000000" pitchFamily="65" charset="-120"/>
              </a:endParaRPr>
            </a:p>
            <a:p>
              <a:pPr eaLnBrk="0"/>
              <a:r>
                <a:rPr lang="en-US" altLang="zh-TW" sz="1100" dirty="0">
                  <a:solidFill>
                    <a:schemeClr val="accent6">
                      <a:lumMod val="75000"/>
                    </a:schemeClr>
                  </a:solidFill>
                  <a:latin typeface="微軟正黑體" panose="020B0604030504040204" pitchFamily="34" charset="-120"/>
                  <a:ea typeface="微軟正黑體" panose="020B0604030504040204" pitchFamily="34" charset="-120"/>
                </a:rPr>
                <a:t>1988</a:t>
              </a:r>
              <a:r>
                <a:rPr lang="zh-TW" altLang="en-US" sz="1100" dirty="0">
                  <a:solidFill>
                    <a:schemeClr val="accent6">
                      <a:lumMod val="75000"/>
                    </a:schemeClr>
                  </a:solidFill>
                  <a:latin typeface="微軟正黑體" panose="020B0604030504040204" pitchFamily="34" charset="-120"/>
                  <a:ea typeface="微軟正黑體" panose="020B0604030504040204" pitchFamily="34" charset="-120"/>
                </a:rPr>
                <a:t>　</a:t>
              </a:r>
              <a:r>
                <a:rPr lang="zh-TW" altLang="zh-TW" sz="1100" dirty="0">
                  <a:solidFill>
                    <a:schemeClr val="accent6">
                      <a:lumMod val="75000"/>
                    </a:schemeClr>
                  </a:solidFill>
                  <a:latin typeface="微軟正黑體" panose="020B0604030504040204" pitchFamily="34" charset="-120"/>
                  <a:ea typeface="微軟正黑體" panose="020B0604030504040204" pitchFamily="34" charset="-120"/>
                </a:rPr>
                <a:t>自皮膚醫學跨足醫美藥妝</a:t>
              </a:r>
            </a:p>
            <a:p>
              <a:r>
                <a:rPr lang="en-US" altLang="zh-TW" sz="1100" dirty="0">
                  <a:solidFill>
                    <a:schemeClr val="accent6">
                      <a:lumMod val="75000"/>
                    </a:schemeClr>
                  </a:solidFill>
                  <a:latin typeface="微軟正黑體" panose="020B0604030504040204" pitchFamily="34" charset="-120"/>
                  <a:ea typeface="微軟正黑體" panose="020B0604030504040204" pitchFamily="34" charset="-120"/>
                </a:rPr>
                <a:t>1990</a:t>
              </a:r>
              <a:r>
                <a:rPr lang="zh-TW" altLang="en-US" sz="1100" dirty="0">
                  <a:solidFill>
                    <a:schemeClr val="accent6">
                      <a:lumMod val="75000"/>
                    </a:schemeClr>
                  </a:solidFill>
                  <a:latin typeface="微軟正黑體" panose="020B0604030504040204" pitchFamily="34" charset="-120"/>
                  <a:ea typeface="微軟正黑體" panose="020B0604030504040204" pitchFamily="34" charset="-120"/>
                </a:rPr>
                <a:t>　成功發展長效緩釋技術平台，取得台灣首張新劑型新藥藥證</a:t>
              </a:r>
              <a:endParaRPr lang="en-US" altLang="zh-TW" sz="1100" dirty="0">
                <a:solidFill>
                  <a:schemeClr val="accent6">
                    <a:lumMod val="75000"/>
                  </a:schemeClr>
                </a:solidFill>
                <a:latin typeface="微軟正黑體" panose="020B0604030504040204" pitchFamily="34" charset="-120"/>
                <a:ea typeface="微軟正黑體" panose="020B0604030504040204" pitchFamily="34" charset="-120"/>
              </a:endParaRPr>
            </a:p>
            <a:p>
              <a:endParaRPr lang="zh-TW" altLang="zh-TW" sz="1200" dirty="0">
                <a:latin typeface="微軟正黑體" panose="020B0604030504040204" pitchFamily="34" charset="-120"/>
                <a:ea typeface="微軟正黑體" panose="020B0604030504040204" pitchFamily="34" charset="-120"/>
              </a:endParaRPr>
            </a:p>
          </p:txBody>
        </p:sp>
        <p:sp>
          <p:nvSpPr>
            <p:cNvPr id="20" name="文字方塊 19"/>
            <p:cNvSpPr txBox="1"/>
            <p:nvPr/>
          </p:nvSpPr>
          <p:spPr>
            <a:xfrm>
              <a:off x="2915816" y="3933056"/>
              <a:ext cx="5184576" cy="846386"/>
            </a:xfrm>
            <a:prstGeom prst="rect">
              <a:avLst/>
            </a:prstGeom>
            <a:noFill/>
          </p:spPr>
          <p:txBody>
            <a:bodyPr wrap="square" rtlCol="0">
              <a:spAutoFit/>
            </a:bodyPr>
            <a:lstStyle/>
            <a:p>
              <a:pPr marL="355600" indent="-355600" eaLnBrk="0"/>
              <a:r>
                <a:rPr lang="zh-TW" altLang="zh-TW" sz="1600" b="1" dirty="0">
                  <a:solidFill>
                    <a:srgbClr val="FF0000"/>
                  </a:solidFill>
                  <a:latin typeface="標楷體" panose="03000509000000000000" pitchFamily="65" charset="-120"/>
                  <a:ea typeface="標楷體" panose="03000509000000000000" pitchFamily="65" charset="-120"/>
                </a:rPr>
                <a:t>投入新藥研發 企業轉型提升</a:t>
              </a:r>
              <a:endParaRPr lang="en-US" altLang="zh-TW" sz="1600" b="1" dirty="0">
                <a:solidFill>
                  <a:srgbClr val="FF0000"/>
                </a:solidFill>
                <a:latin typeface="標楷體" panose="03000509000000000000" pitchFamily="65" charset="-120"/>
                <a:ea typeface="標楷體" panose="03000509000000000000" pitchFamily="65" charset="-120"/>
              </a:endParaRPr>
            </a:p>
            <a:p>
              <a:pPr marL="355600" indent="-355600" eaLnBrk="0"/>
              <a:r>
                <a:rPr lang="en-US" altLang="zh-TW" sz="1100" dirty="0">
                  <a:solidFill>
                    <a:schemeClr val="accent6">
                      <a:lumMod val="75000"/>
                    </a:schemeClr>
                  </a:solidFill>
                  <a:latin typeface="微軟正黑體" panose="020B0604030504040204" pitchFamily="34" charset="-120"/>
                  <a:ea typeface="微軟正黑體" panose="020B0604030504040204" pitchFamily="34" charset="-120"/>
                </a:rPr>
                <a:t>2001    </a:t>
              </a:r>
              <a:r>
                <a:rPr lang="zh-TW" altLang="en-US" sz="1100" dirty="0">
                  <a:solidFill>
                    <a:schemeClr val="accent6">
                      <a:lumMod val="75000"/>
                    </a:schemeClr>
                  </a:solidFill>
                  <a:latin typeface="微軟正黑體" panose="020B0604030504040204" pitchFamily="34" charset="-120"/>
                  <a:ea typeface="微軟正黑體" panose="020B0604030504040204" pitchFamily="34" charset="-120"/>
                </a:rPr>
                <a:t>評估引進新藥潛力分子；公司更名寶齡富錦生技　</a:t>
              </a:r>
              <a:endParaRPr lang="en-US" altLang="zh-TW" sz="1100" dirty="0">
                <a:solidFill>
                  <a:schemeClr val="accent6">
                    <a:lumMod val="75000"/>
                  </a:schemeClr>
                </a:solidFill>
                <a:latin typeface="微軟正黑體" panose="020B0604030504040204" pitchFamily="34" charset="-120"/>
                <a:ea typeface="微軟正黑體" panose="020B0604030504040204" pitchFamily="34" charset="-120"/>
              </a:endParaRPr>
            </a:p>
            <a:p>
              <a:pPr eaLnBrk="0"/>
              <a:r>
                <a:rPr lang="en-US" altLang="zh-TW" sz="1100" dirty="0">
                  <a:solidFill>
                    <a:schemeClr val="accent6">
                      <a:lumMod val="75000"/>
                    </a:schemeClr>
                  </a:solidFill>
                  <a:latin typeface="微軟正黑體" panose="020B0604030504040204" pitchFamily="34" charset="-120"/>
                  <a:ea typeface="微軟正黑體" panose="020B0604030504040204" pitchFamily="34" charset="-120"/>
                </a:rPr>
                <a:t>2003</a:t>
              </a:r>
              <a:r>
                <a:rPr lang="zh-TW" altLang="en-US" sz="1100" dirty="0">
                  <a:solidFill>
                    <a:schemeClr val="accent6">
                      <a:lumMod val="75000"/>
                    </a:schemeClr>
                  </a:solidFill>
                  <a:latin typeface="微軟正黑體" panose="020B0604030504040204" pitchFamily="34" charset="-120"/>
                  <a:ea typeface="微軟正黑體" panose="020B0604030504040204" pitchFamily="34" charset="-120"/>
                </a:rPr>
                <a:t>　建立新藥核心技術與專利佈局</a:t>
              </a:r>
              <a:endParaRPr lang="en-US" altLang="zh-TW" sz="1100" dirty="0">
                <a:solidFill>
                  <a:schemeClr val="accent6">
                    <a:lumMod val="75000"/>
                  </a:schemeClr>
                </a:solidFill>
                <a:latin typeface="微軟正黑體" panose="020B0604030504040204" pitchFamily="34" charset="-120"/>
                <a:ea typeface="微軟正黑體" panose="020B0604030504040204" pitchFamily="34" charset="-120"/>
              </a:endParaRPr>
            </a:p>
            <a:p>
              <a:pPr eaLnBrk="0"/>
              <a:r>
                <a:rPr lang="en-US" altLang="zh-TW" sz="1100" dirty="0">
                  <a:solidFill>
                    <a:schemeClr val="accent6">
                      <a:lumMod val="75000"/>
                    </a:schemeClr>
                  </a:solidFill>
                  <a:latin typeface="微軟正黑體" panose="020B0604030504040204" pitchFamily="34" charset="-120"/>
                  <a:ea typeface="微軟正黑體" panose="020B0604030504040204" pitchFamily="34" charset="-120"/>
                </a:rPr>
                <a:t>2004</a:t>
              </a:r>
              <a:r>
                <a:rPr lang="zh-TW" altLang="en-US" sz="1100" dirty="0">
                  <a:solidFill>
                    <a:schemeClr val="accent6">
                      <a:lumMod val="75000"/>
                    </a:schemeClr>
                  </a:solidFill>
                  <a:latin typeface="微軟正黑體" panose="020B0604030504040204" pitchFamily="34" charset="-120"/>
                  <a:ea typeface="微軟正黑體" panose="020B0604030504040204" pitchFamily="34" charset="-120"/>
                </a:rPr>
                <a:t>　</a:t>
              </a:r>
              <a:r>
                <a:rPr lang="zh-TW" altLang="zh-TW" sz="1100" dirty="0">
                  <a:solidFill>
                    <a:schemeClr val="accent6">
                      <a:lumMod val="75000"/>
                    </a:schemeClr>
                  </a:solidFill>
                  <a:latin typeface="微軟正黑體" panose="020B0604030504040204" pitchFamily="34" charset="-120"/>
                  <a:ea typeface="微軟正黑體" panose="020B0604030504040204" pitchFamily="34" charset="-120"/>
                </a:rPr>
                <a:t>西藥廠通過</a:t>
              </a:r>
              <a:r>
                <a:rPr lang="en-US" altLang="zh-TW" sz="1100" dirty="0">
                  <a:solidFill>
                    <a:schemeClr val="accent6">
                      <a:lumMod val="75000"/>
                    </a:schemeClr>
                  </a:solidFill>
                  <a:latin typeface="微軟正黑體" panose="020B0604030504040204" pitchFamily="34" charset="-120"/>
                  <a:ea typeface="微軟正黑體" panose="020B0604030504040204" pitchFamily="34" charset="-120"/>
                </a:rPr>
                <a:t>cGMP</a:t>
              </a:r>
              <a:r>
                <a:rPr lang="zh-TW" altLang="zh-TW" sz="1100" dirty="0">
                  <a:solidFill>
                    <a:schemeClr val="accent6">
                      <a:lumMod val="75000"/>
                    </a:schemeClr>
                  </a:solidFill>
                  <a:latin typeface="微軟正黑體" panose="020B0604030504040204" pitchFamily="34" charset="-120"/>
                  <a:ea typeface="微軟正黑體" panose="020B0604030504040204" pitchFamily="34" charset="-120"/>
                </a:rPr>
                <a:t>三階段確效</a:t>
              </a:r>
              <a:endParaRPr lang="en-US" altLang="zh-TW" sz="1100" dirty="0">
                <a:solidFill>
                  <a:schemeClr val="accent6">
                    <a:lumMod val="75000"/>
                  </a:schemeClr>
                </a:solidFill>
                <a:latin typeface="微軟正黑體" panose="020B0604030504040204" pitchFamily="34" charset="-120"/>
                <a:ea typeface="微軟正黑體" panose="020B0604030504040204" pitchFamily="34" charset="-120"/>
              </a:endParaRPr>
            </a:p>
          </p:txBody>
        </p:sp>
        <p:sp>
          <p:nvSpPr>
            <p:cNvPr id="21" name="文字方塊 20"/>
            <p:cNvSpPr txBox="1"/>
            <p:nvPr/>
          </p:nvSpPr>
          <p:spPr>
            <a:xfrm>
              <a:off x="3635896" y="2996952"/>
              <a:ext cx="4896544" cy="846386"/>
            </a:xfrm>
            <a:prstGeom prst="rect">
              <a:avLst/>
            </a:prstGeom>
            <a:noFill/>
          </p:spPr>
          <p:txBody>
            <a:bodyPr wrap="square" rtlCol="0">
              <a:spAutoFit/>
            </a:bodyPr>
            <a:lstStyle/>
            <a:p>
              <a:pPr eaLnBrk="0"/>
              <a:r>
                <a:rPr lang="zh-TW" altLang="zh-TW" sz="1600" b="1" dirty="0">
                  <a:solidFill>
                    <a:srgbClr val="FF0000"/>
                  </a:solidFill>
                  <a:latin typeface="標楷體" panose="03000509000000000000" pitchFamily="65" charset="-120"/>
                  <a:ea typeface="標楷體" panose="03000509000000000000" pitchFamily="65" charset="-120"/>
                </a:rPr>
                <a:t>國際認可 拓展全球合作</a:t>
              </a:r>
              <a:endParaRPr lang="en-US" altLang="zh-TW" sz="1600" b="1" dirty="0">
                <a:solidFill>
                  <a:srgbClr val="FF0000"/>
                </a:solidFill>
                <a:latin typeface="標楷體" panose="03000509000000000000" pitchFamily="65" charset="-120"/>
                <a:ea typeface="標楷體" panose="03000509000000000000" pitchFamily="65" charset="-120"/>
              </a:endParaRPr>
            </a:p>
            <a:p>
              <a:pPr eaLnBrk="0"/>
              <a:r>
                <a:rPr lang="en-US" altLang="zh-TW" sz="1100" dirty="0">
                  <a:solidFill>
                    <a:schemeClr val="accent6">
                      <a:lumMod val="75000"/>
                    </a:schemeClr>
                  </a:solidFill>
                  <a:latin typeface="微軟正黑體" panose="020B0604030504040204" pitchFamily="34" charset="-120"/>
                  <a:ea typeface="微軟正黑體" panose="020B0604030504040204" pitchFamily="34" charset="-120"/>
                </a:rPr>
                <a:t>2005</a:t>
              </a:r>
              <a:r>
                <a:rPr lang="zh-TW" altLang="en-US" sz="1100" dirty="0">
                  <a:solidFill>
                    <a:schemeClr val="accent6">
                      <a:lumMod val="75000"/>
                    </a:schemeClr>
                  </a:solidFill>
                  <a:latin typeface="微軟正黑體" panose="020B0604030504040204" pitchFamily="34" charset="-120"/>
                  <a:ea typeface="微軟正黑體" panose="020B0604030504040204" pitchFamily="34" charset="-120"/>
                </a:rPr>
                <a:t>　</a:t>
              </a:r>
              <a:r>
                <a:rPr lang="zh-TW" altLang="zh-TW" sz="1100" dirty="0">
                  <a:solidFill>
                    <a:schemeClr val="accent6">
                      <a:lumMod val="75000"/>
                    </a:schemeClr>
                  </a:solidFill>
                  <a:latin typeface="微軟正黑體" panose="020B0604030504040204" pitchFamily="34" charset="-120"/>
                  <a:ea typeface="微軟正黑體" panose="020B0604030504040204" pitchFamily="34" charset="-120"/>
                </a:rPr>
                <a:t>達成</a:t>
              </a:r>
              <a:r>
                <a:rPr lang="en-US" altLang="zh-TW" sz="1100" dirty="0">
                  <a:solidFill>
                    <a:schemeClr val="accent6">
                      <a:lumMod val="75000"/>
                    </a:schemeClr>
                  </a:solidFill>
                  <a:latin typeface="微軟正黑體" panose="020B0604030504040204" pitchFamily="34" charset="-120"/>
                  <a:ea typeface="微軟正黑體" panose="020B0604030504040204" pitchFamily="34" charset="-120"/>
                </a:rPr>
                <a:t>Keryx</a:t>
              </a:r>
              <a:r>
                <a:rPr lang="zh-TW" altLang="zh-TW" sz="1100" dirty="0">
                  <a:solidFill>
                    <a:schemeClr val="accent6">
                      <a:lumMod val="75000"/>
                    </a:schemeClr>
                  </a:solidFill>
                  <a:latin typeface="微軟正黑體" panose="020B0604030504040204" pitchFamily="34" charset="-120"/>
                  <a:ea typeface="微軟正黑體" panose="020B0604030504040204" pitchFamily="34" charset="-120"/>
                </a:rPr>
                <a:t>歐美日授權合作</a:t>
              </a:r>
              <a:r>
                <a:rPr lang="zh-TW" altLang="en-US" sz="1100" dirty="0">
                  <a:solidFill>
                    <a:schemeClr val="accent6">
                      <a:lumMod val="75000"/>
                    </a:schemeClr>
                  </a:solidFill>
                  <a:latin typeface="微軟正黑體" panose="020B0604030504040204" pitchFamily="34" charset="-120"/>
                  <a:ea typeface="微軟正黑體" panose="020B0604030504040204" pitchFamily="34" charset="-120"/>
                </a:rPr>
                <a:t>、</a:t>
              </a:r>
              <a:r>
                <a:rPr lang="zh-TW" altLang="zh-TW" sz="1100" dirty="0">
                  <a:solidFill>
                    <a:schemeClr val="accent6">
                      <a:lumMod val="75000"/>
                    </a:schemeClr>
                  </a:solidFill>
                  <a:latin typeface="微軟正黑體" panose="020B0604030504040204" pitchFamily="34" charset="-120"/>
                  <a:ea typeface="微軟正黑體" panose="020B0604030504040204" pitchFamily="34" charset="-120"/>
                </a:rPr>
                <a:t>完成跨國二期臨床</a:t>
              </a:r>
              <a:endParaRPr lang="en-US" altLang="zh-TW" sz="1100" dirty="0">
                <a:solidFill>
                  <a:schemeClr val="accent6">
                    <a:lumMod val="75000"/>
                  </a:schemeClr>
                </a:solidFill>
                <a:latin typeface="微軟正黑體" panose="020B0604030504040204" pitchFamily="34" charset="-120"/>
                <a:ea typeface="微軟正黑體" panose="020B0604030504040204" pitchFamily="34" charset="-120"/>
              </a:endParaRPr>
            </a:p>
            <a:p>
              <a:pPr eaLnBrk="0"/>
              <a:r>
                <a:rPr lang="en-US" altLang="zh-TW" sz="1100" dirty="0">
                  <a:solidFill>
                    <a:schemeClr val="accent6">
                      <a:lumMod val="75000"/>
                    </a:schemeClr>
                  </a:solidFill>
                  <a:latin typeface="微軟正黑體" panose="020B0604030504040204" pitchFamily="34" charset="-120"/>
                  <a:ea typeface="微軟正黑體" panose="020B0604030504040204" pitchFamily="34" charset="-120"/>
                </a:rPr>
                <a:t>2007</a:t>
              </a:r>
              <a:r>
                <a:rPr lang="zh-TW" altLang="en-US" sz="1100" dirty="0">
                  <a:solidFill>
                    <a:schemeClr val="accent6">
                      <a:lumMod val="75000"/>
                    </a:schemeClr>
                  </a:solidFill>
                  <a:latin typeface="微軟正黑體" panose="020B0604030504040204" pitchFamily="34" charset="-120"/>
                  <a:ea typeface="微軟正黑體" panose="020B0604030504040204" pitchFamily="34" charset="-120"/>
                </a:rPr>
                <a:t>　</a:t>
              </a:r>
              <a:r>
                <a:rPr lang="zh-TW" altLang="zh-TW" sz="1100" dirty="0">
                  <a:solidFill>
                    <a:schemeClr val="accent6">
                      <a:lumMod val="75000"/>
                    </a:schemeClr>
                  </a:solidFill>
                  <a:latin typeface="微軟正黑體" panose="020B0604030504040204" pitchFamily="34" charset="-120"/>
                  <a:ea typeface="微軟正黑體" panose="020B0604030504040204" pitchFamily="34" charset="-120"/>
                </a:rPr>
                <a:t>轉授權日本</a:t>
              </a:r>
              <a:r>
                <a:rPr lang="en-US" altLang="zh-TW" sz="1100" dirty="0">
                  <a:solidFill>
                    <a:schemeClr val="accent6">
                      <a:lumMod val="75000"/>
                    </a:schemeClr>
                  </a:solidFill>
                  <a:latin typeface="微軟正黑體" panose="020B0604030504040204" pitchFamily="34" charset="-120"/>
                  <a:ea typeface="微軟正黑體" panose="020B0604030504040204" pitchFamily="34" charset="-120"/>
                </a:rPr>
                <a:t>JT/Torii</a:t>
              </a:r>
              <a:r>
                <a:rPr lang="zh-TW" altLang="zh-TW" sz="1100" dirty="0">
                  <a:solidFill>
                    <a:schemeClr val="accent6">
                      <a:lumMod val="75000"/>
                    </a:schemeClr>
                  </a:solidFill>
                  <a:latin typeface="微軟正黑體" panose="020B0604030504040204" pitchFamily="34" charset="-120"/>
                  <a:ea typeface="微軟正黑體" panose="020B0604030504040204" pitchFamily="34" charset="-120"/>
                </a:rPr>
                <a:t>合作開發</a:t>
              </a:r>
              <a:endParaRPr lang="en-US" altLang="zh-TW" sz="1100" dirty="0">
                <a:solidFill>
                  <a:schemeClr val="accent6">
                    <a:lumMod val="75000"/>
                  </a:schemeClr>
                </a:solidFill>
                <a:latin typeface="微軟正黑體" panose="020B0604030504040204" pitchFamily="34" charset="-120"/>
                <a:ea typeface="微軟正黑體" panose="020B0604030504040204" pitchFamily="34" charset="-120"/>
              </a:endParaRPr>
            </a:p>
            <a:p>
              <a:pPr eaLnBrk="0"/>
              <a:r>
                <a:rPr lang="en-US" altLang="zh-TW" sz="1100" dirty="0">
                  <a:solidFill>
                    <a:schemeClr val="accent6">
                      <a:lumMod val="75000"/>
                    </a:schemeClr>
                  </a:solidFill>
                  <a:latin typeface="微軟正黑體" panose="020B0604030504040204" pitchFamily="34" charset="-120"/>
                  <a:ea typeface="微軟正黑體" panose="020B0604030504040204" pitchFamily="34" charset="-120"/>
                </a:rPr>
                <a:t>2009</a:t>
              </a:r>
              <a:r>
                <a:rPr lang="zh-TW" altLang="en-US" sz="1100" dirty="0">
                  <a:solidFill>
                    <a:schemeClr val="accent6">
                      <a:lumMod val="75000"/>
                    </a:schemeClr>
                  </a:solidFill>
                  <a:latin typeface="微軟正黑體" panose="020B0604030504040204" pitchFamily="34" charset="-120"/>
                  <a:ea typeface="微軟正黑體" panose="020B0604030504040204" pitchFamily="34" charset="-120"/>
                </a:rPr>
                <a:t>　通過自願性化妝品</a:t>
              </a:r>
              <a:r>
                <a:rPr lang="en-US" altLang="zh-TW" sz="1100" dirty="0">
                  <a:solidFill>
                    <a:schemeClr val="accent6">
                      <a:lumMod val="75000"/>
                    </a:schemeClr>
                  </a:solidFill>
                  <a:latin typeface="微軟正黑體" panose="020B0604030504040204" pitchFamily="34" charset="-120"/>
                  <a:ea typeface="微軟正黑體" panose="020B0604030504040204" pitchFamily="34" charset="-120"/>
                </a:rPr>
                <a:t>GMP</a:t>
              </a:r>
              <a:r>
                <a:rPr lang="zh-TW" altLang="en-US" sz="1100" dirty="0">
                  <a:solidFill>
                    <a:schemeClr val="accent6">
                      <a:lumMod val="75000"/>
                    </a:schemeClr>
                  </a:solidFill>
                  <a:latin typeface="微軟正黑體" panose="020B0604030504040204" pitchFamily="34" charset="-120"/>
                  <a:ea typeface="微軟正黑體" panose="020B0604030504040204" pitchFamily="34" charset="-120"/>
                </a:rPr>
                <a:t>認證</a:t>
              </a:r>
              <a:endParaRPr lang="en-US" altLang="zh-TW" sz="1100" dirty="0">
                <a:solidFill>
                  <a:schemeClr val="accent6">
                    <a:lumMod val="75000"/>
                  </a:schemeClr>
                </a:solidFill>
                <a:latin typeface="微軟正黑體" panose="020B0604030504040204" pitchFamily="34" charset="-120"/>
                <a:ea typeface="微軟正黑體" panose="020B0604030504040204" pitchFamily="34" charset="-120"/>
              </a:endParaRPr>
            </a:p>
          </p:txBody>
        </p:sp>
        <p:sp>
          <p:nvSpPr>
            <p:cNvPr id="22" name="文字方塊 21"/>
            <p:cNvSpPr txBox="1"/>
            <p:nvPr/>
          </p:nvSpPr>
          <p:spPr>
            <a:xfrm>
              <a:off x="4283968" y="2294582"/>
              <a:ext cx="3816424" cy="846386"/>
            </a:xfrm>
            <a:prstGeom prst="rect">
              <a:avLst/>
            </a:prstGeom>
            <a:noFill/>
          </p:spPr>
          <p:txBody>
            <a:bodyPr wrap="square" rtlCol="0">
              <a:spAutoFit/>
            </a:bodyPr>
            <a:lstStyle/>
            <a:p>
              <a:pPr eaLnBrk="0"/>
              <a:r>
                <a:rPr lang="zh-TW" altLang="zh-TW" sz="1600" b="1" dirty="0">
                  <a:solidFill>
                    <a:srgbClr val="FF0000"/>
                  </a:solidFill>
                  <a:latin typeface="標楷體" panose="03000509000000000000" pitchFamily="65" charset="-120"/>
                  <a:ea typeface="標楷體" panose="03000509000000000000" pitchFamily="65" charset="-120"/>
                </a:rPr>
                <a:t>通過</a:t>
              </a:r>
              <a:r>
                <a:rPr lang="en-US" altLang="zh-TW" sz="1600" b="1" dirty="0">
                  <a:solidFill>
                    <a:srgbClr val="FF0000"/>
                  </a:solidFill>
                  <a:latin typeface="標楷體" panose="03000509000000000000" pitchFamily="65" charset="-120"/>
                  <a:ea typeface="標楷體" panose="03000509000000000000" pitchFamily="65" charset="-120"/>
                </a:rPr>
                <a:t>PIC/S GMP</a:t>
              </a:r>
              <a:r>
                <a:rPr lang="zh-TW" altLang="en-US" sz="1600" b="1" dirty="0">
                  <a:solidFill>
                    <a:srgbClr val="FF0000"/>
                  </a:solidFill>
                  <a:latin typeface="標楷體" panose="03000509000000000000" pitchFamily="65" charset="-120"/>
                  <a:ea typeface="標楷體" panose="03000509000000000000" pitchFamily="65" charset="-120"/>
                </a:rPr>
                <a:t> </a:t>
              </a:r>
              <a:r>
                <a:rPr lang="zh-TW" altLang="zh-TW" sz="1600" b="1" dirty="0">
                  <a:solidFill>
                    <a:srgbClr val="FF0000"/>
                  </a:solidFill>
                  <a:latin typeface="標楷體" panose="03000509000000000000" pitchFamily="65" charset="-120"/>
                  <a:ea typeface="標楷體" panose="03000509000000000000" pitchFamily="65" charset="-120"/>
                </a:rPr>
                <a:t>完成</a:t>
              </a:r>
              <a:r>
                <a:rPr lang="zh-TW" altLang="en-US" sz="1600" b="1" dirty="0">
                  <a:solidFill>
                    <a:srgbClr val="FF0000"/>
                  </a:solidFill>
                  <a:latin typeface="標楷體" panose="03000509000000000000" pitchFamily="65" charset="-120"/>
                  <a:ea typeface="標楷體" panose="03000509000000000000" pitchFamily="65" charset="-120"/>
                </a:rPr>
                <a:t>三期</a:t>
              </a:r>
              <a:r>
                <a:rPr lang="zh-TW" altLang="zh-TW" sz="1600" b="1" dirty="0">
                  <a:solidFill>
                    <a:srgbClr val="FF0000"/>
                  </a:solidFill>
                  <a:latin typeface="標楷體" panose="03000509000000000000" pitchFamily="65" charset="-120"/>
                  <a:ea typeface="標楷體" panose="03000509000000000000" pitchFamily="65" charset="-120"/>
                </a:rPr>
                <a:t>國際臨床</a:t>
              </a:r>
              <a:r>
                <a:rPr lang="zh-TW" altLang="en-US" sz="1600" b="1" dirty="0">
                  <a:solidFill>
                    <a:srgbClr val="FF0000"/>
                  </a:solidFill>
                  <a:latin typeface="標楷體" panose="03000509000000000000" pitchFamily="65" charset="-120"/>
                  <a:ea typeface="標楷體" panose="03000509000000000000" pitchFamily="65" charset="-120"/>
                </a:rPr>
                <a:t> </a:t>
              </a:r>
              <a:endParaRPr lang="en-US" altLang="zh-TW" sz="1600" b="1" dirty="0">
                <a:solidFill>
                  <a:srgbClr val="FF0000"/>
                </a:solidFill>
                <a:latin typeface="標楷體" panose="03000509000000000000" pitchFamily="65" charset="-120"/>
                <a:ea typeface="標楷體" panose="03000509000000000000" pitchFamily="65" charset="-120"/>
              </a:endParaRPr>
            </a:p>
            <a:p>
              <a:pPr eaLnBrk="0"/>
              <a:r>
                <a:rPr lang="en-US" altLang="zh-TW" sz="1100" dirty="0">
                  <a:solidFill>
                    <a:schemeClr val="accent6">
                      <a:lumMod val="75000"/>
                    </a:schemeClr>
                  </a:solidFill>
                  <a:latin typeface="微軟正黑體" panose="020B0604030504040204" pitchFamily="34" charset="-120"/>
                  <a:ea typeface="微軟正黑體" panose="020B0604030504040204" pitchFamily="34" charset="-120"/>
                </a:rPr>
                <a:t>2012</a:t>
              </a:r>
              <a:r>
                <a:rPr lang="zh-TW" altLang="en-US" sz="1100" dirty="0">
                  <a:solidFill>
                    <a:schemeClr val="accent6">
                      <a:lumMod val="75000"/>
                    </a:schemeClr>
                  </a:solidFill>
                  <a:latin typeface="微軟正黑體" panose="020B0604030504040204" pitchFamily="34" charset="-120"/>
                  <a:ea typeface="微軟正黑體" panose="020B0604030504040204" pitchFamily="34" charset="-120"/>
                </a:rPr>
                <a:t>    西藥廠通過</a:t>
              </a:r>
              <a:r>
                <a:rPr lang="en-US" altLang="zh-TW" sz="1100" dirty="0">
                  <a:solidFill>
                    <a:schemeClr val="accent6">
                      <a:lumMod val="75000"/>
                    </a:schemeClr>
                  </a:solidFill>
                  <a:latin typeface="微軟正黑體" panose="020B0604030504040204" pitchFamily="34" charset="-120"/>
                  <a:ea typeface="微軟正黑體" panose="020B0604030504040204" pitchFamily="34" charset="-120"/>
                </a:rPr>
                <a:t>PIC/S GMP</a:t>
              </a:r>
              <a:r>
                <a:rPr lang="zh-TW" altLang="en-US" sz="1100" dirty="0">
                  <a:solidFill>
                    <a:schemeClr val="accent6">
                      <a:lumMod val="75000"/>
                    </a:schemeClr>
                  </a:solidFill>
                  <a:latin typeface="微軟正黑體" panose="020B0604030504040204" pitchFamily="34" charset="-120"/>
                  <a:ea typeface="微軟正黑體" panose="020B0604030504040204" pitchFamily="34" charset="-120"/>
                </a:rPr>
                <a:t>最高認證</a:t>
              </a:r>
              <a:endParaRPr lang="en-US" altLang="zh-TW" sz="1100" dirty="0">
                <a:solidFill>
                  <a:schemeClr val="accent6">
                    <a:lumMod val="75000"/>
                  </a:schemeClr>
                </a:solidFill>
                <a:latin typeface="微軟正黑體" panose="020B0604030504040204" pitchFamily="34" charset="-120"/>
                <a:ea typeface="微軟正黑體" panose="020B0604030504040204" pitchFamily="34" charset="-120"/>
              </a:endParaRPr>
            </a:p>
            <a:p>
              <a:pPr marL="228600" indent="-228600" eaLnBrk="0">
                <a:buAutoNum type="arabicPlain" startAt="2012"/>
              </a:pPr>
              <a:r>
                <a:rPr lang="en-US" altLang="zh-TW" sz="1100" dirty="0">
                  <a:solidFill>
                    <a:schemeClr val="accent6">
                      <a:lumMod val="75000"/>
                    </a:schemeClr>
                  </a:solidFill>
                  <a:latin typeface="微軟正黑體" panose="020B0604030504040204" pitchFamily="34" charset="-120"/>
                  <a:ea typeface="微軟正黑體" panose="020B0604030504040204" pitchFamily="34" charset="-120"/>
                </a:rPr>
                <a:t>    </a:t>
              </a:r>
              <a:r>
                <a:rPr lang="zh-TW" altLang="en-US" sz="1100" dirty="0">
                  <a:solidFill>
                    <a:schemeClr val="accent6">
                      <a:lumMod val="75000"/>
                    </a:schemeClr>
                  </a:solidFill>
                  <a:latin typeface="微軟正黑體" panose="020B0604030504040204" pitchFamily="34" charset="-120"/>
                  <a:ea typeface="微軟正黑體" panose="020B0604030504040204" pitchFamily="34" charset="-120"/>
                </a:rPr>
                <a:t>設立中國全資子公司</a:t>
              </a:r>
              <a:endParaRPr lang="en-US" altLang="zh-TW" sz="1100" dirty="0">
                <a:solidFill>
                  <a:schemeClr val="accent6">
                    <a:lumMod val="75000"/>
                  </a:schemeClr>
                </a:solidFill>
                <a:latin typeface="微軟正黑體" panose="020B0604030504040204" pitchFamily="34" charset="-120"/>
                <a:ea typeface="微軟正黑體" panose="020B0604030504040204" pitchFamily="34" charset="-120"/>
              </a:endParaRPr>
            </a:p>
            <a:p>
              <a:pPr eaLnBrk="0"/>
              <a:r>
                <a:rPr lang="en-US" altLang="zh-TW" sz="1100" dirty="0">
                  <a:solidFill>
                    <a:schemeClr val="accent6">
                      <a:lumMod val="75000"/>
                    </a:schemeClr>
                  </a:solidFill>
                  <a:latin typeface="微軟正黑體" panose="020B0604030504040204" pitchFamily="34" charset="-120"/>
                  <a:ea typeface="微軟正黑體" panose="020B0604030504040204" pitchFamily="34" charset="-120"/>
                </a:rPr>
                <a:t>2012    </a:t>
              </a:r>
              <a:r>
                <a:rPr lang="zh-TW" altLang="en-US" sz="1100" dirty="0">
                  <a:solidFill>
                    <a:schemeClr val="accent6">
                      <a:lumMod val="75000"/>
                    </a:schemeClr>
                  </a:solidFill>
                  <a:latin typeface="微軟正黑體" panose="020B0604030504040204" pitchFamily="34" charset="-120"/>
                  <a:ea typeface="微軟正黑體" panose="020B0604030504040204" pitchFamily="34" charset="-120"/>
                </a:rPr>
                <a:t>完成台灣三期臨床、申請新藥審查</a:t>
              </a:r>
              <a:endParaRPr lang="en-US" altLang="zh-TW" sz="1100" dirty="0">
                <a:solidFill>
                  <a:schemeClr val="accent6">
                    <a:lumMod val="75000"/>
                  </a:schemeClr>
                </a:solidFill>
                <a:latin typeface="微軟正黑體" panose="020B0604030504040204" pitchFamily="34" charset="-120"/>
                <a:ea typeface="微軟正黑體" panose="020B0604030504040204" pitchFamily="34" charset="-120"/>
              </a:endParaRPr>
            </a:p>
          </p:txBody>
        </p:sp>
        <p:sp>
          <p:nvSpPr>
            <p:cNvPr id="23" name="文字方塊 22"/>
            <p:cNvSpPr txBox="1"/>
            <p:nvPr/>
          </p:nvSpPr>
          <p:spPr>
            <a:xfrm>
              <a:off x="5303663" y="659638"/>
              <a:ext cx="3895215" cy="1877437"/>
            </a:xfrm>
            <a:prstGeom prst="rect">
              <a:avLst/>
            </a:prstGeom>
            <a:noFill/>
            <a:ln>
              <a:noFill/>
            </a:ln>
          </p:spPr>
          <p:txBody>
            <a:bodyPr wrap="square" rtlCol="0">
              <a:spAutoFit/>
            </a:bodyPr>
            <a:lstStyle/>
            <a:p>
              <a:pPr eaLnBrk="0"/>
              <a:r>
                <a:rPr lang="zh-TW" altLang="zh-TW" sz="1600" b="1" dirty="0">
                  <a:solidFill>
                    <a:srgbClr val="FF0000"/>
                  </a:solidFill>
                  <a:latin typeface="標楷體" panose="03000509000000000000" pitchFamily="65" charset="-120"/>
                  <a:ea typeface="標楷體" panose="03000509000000000000" pitchFamily="65" charset="-120"/>
                </a:rPr>
                <a:t>藥證許可上市 國際領航</a:t>
              </a:r>
              <a:endParaRPr lang="en-US" altLang="zh-TW" sz="1600" b="1" dirty="0">
                <a:solidFill>
                  <a:srgbClr val="FF0000"/>
                </a:solidFill>
                <a:latin typeface="標楷體" panose="03000509000000000000" pitchFamily="65" charset="-120"/>
                <a:ea typeface="標楷體" panose="03000509000000000000" pitchFamily="65" charset="-120"/>
              </a:endParaRPr>
            </a:p>
            <a:p>
              <a:pPr marL="228600" indent="-228600" eaLnBrk="0">
                <a:buAutoNum type="arabicPlain" startAt="2014"/>
              </a:pPr>
              <a:r>
                <a:rPr lang="zh-TW" altLang="en-US" sz="1000" dirty="0">
                  <a:solidFill>
                    <a:schemeClr val="accent6">
                      <a:lumMod val="75000"/>
                    </a:schemeClr>
                  </a:solidFill>
                  <a:latin typeface="微軟正黑體" panose="020B0604030504040204" pitchFamily="34" charset="-120"/>
                  <a:ea typeface="微軟正黑體" panose="020B0604030504040204" pitchFamily="34" charset="-120"/>
                </a:rPr>
                <a:t>   獲日本、美國新藥上市許可</a:t>
              </a:r>
              <a:endParaRPr lang="en-US" altLang="zh-TW" sz="1000" dirty="0">
                <a:solidFill>
                  <a:schemeClr val="accent6">
                    <a:lumMod val="75000"/>
                  </a:schemeClr>
                </a:solidFill>
                <a:latin typeface="微軟正黑體" panose="020B0604030504040204" pitchFamily="34" charset="-120"/>
                <a:ea typeface="微軟正黑體" panose="020B0604030504040204" pitchFamily="34" charset="-120"/>
              </a:endParaRPr>
            </a:p>
            <a:p>
              <a:pPr marL="228600" indent="-228600" eaLnBrk="0">
                <a:buAutoNum type="arabicPlain" startAt="2014"/>
              </a:pPr>
              <a:r>
                <a:rPr lang="zh-TW" altLang="en-US" sz="1000" dirty="0">
                  <a:solidFill>
                    <a:schemeClr val="accent6">
                      <a:lumMod val="75000"/>
                    </a:schemeClr>
                  </a:solidFill>
                  <a:latin typeface="微軟正黑體" panose="020B0604030504040204" pitchFamily="34" charset="-120"/>
                  <a:ea typeface="微軟正黑體" panose="020B0604030504040204" pitchFamily="34" charset="-120"/>
                </a:rPr>
                <a:t>   結盟威高藥業發展中國大陸腎病市場 </a:t>
              </a:r>
              <a:endParaRPr lang="en-US" altLang="zh-TW" sz="1000" dirty="0">
                <a:solidFill>
                  <a:schemeClr val="accent6">
                    <a:lumMod val="75000"/>
                  </a:schemeClr>
                </a:solidFill>
                <a:latin typeface="微軟正黑體" panose="020B0604030504040204" pitchFamily="34" charset="-120"/>
                <a:ea typeface="微軟正黑體" panose="020B0604030504040204" pitchFamily="34" charset="-120"/>
              </a:endParaRPr>
            </a:p>
            <a:p>
              <a:pPr eaLnBrk="0"/>
              <a:r>
                <a:rPr lang="en-US" altLang="zh-TW" sz="1000" dirty="0">
                  <a:solidFill>
                    <a:schemeClr val="accent6">
                      <a:lumMod val="75000"/>
                    </a:schemeClr>
                  </a:solidFill>
                  <a:latin typeface="微軟正黑體" panose="020B0604030504040204" pitchFamily="34" charset="-120"/>
                  <a:ea typeface="微軟正黑體" panose="020B0604030504040204" pitchFamily="34" charset="-120"/>
                </a:rPr>
                <a:t>2015   </a:t>
              </a:r>
              <a:r>
                <a:rPr lang="zh-TW" altLang="en-US" sz="1000" dirty="0">
                  <a:solidFill>
                    <a:schemeClr val="accent6">
                      <a:lumMod val="75000"/>
                    </a:schemeClr>
                  </a:solidFill>
                  <a:latin typeface="微軟正黑體" panose="020B0604030504040204" pitchFamily="34" charset="-120"/>
                  <a:ea typeface="微軟正黑體" panose="020B0604030504040204" pitchFamily="34" charset="-120"/>
                </a:rPr>
                <a:t>獲台灣新藥上市許可</a:t>
              </a:r>
              <a:endParaRPr lang="en-US" altLang="zh-TW" sz="1000" dirty="0">
                <a:solidFill>
                  <a:schemeClr val="accent6">
                    <a:lumMod val="75000"/>
                  </a:schemeClr>
                </a:solidFill>
                <a:latin typeface="微軟正黑體" panose="020B0604030504040204" pitchFamily="34" charset="-120"/>
                <a:ea typeface="微軟正黑體" panose="020B0604030504040204" pitchFamily="34" charset="-120"/>
              </a:endParaRPr>
            </a:p>
            <a:p>
              <a:pPr marL="228600" indent="-228600" eaLnBrk="0">
                <a:buAutoNum type="arabicPlain" startAt="2015"/>
              </a:pPr>
              <a:r>
                <a:rPr lang="zh-TW" altLang="en-US" sz="1000" dirty="0">
                  <a:solidFill>
                    <a:schemeClr val="accent6">
                      <a:lumMod val="75000"/>
                    </a:schemeClr>
                  </a:solidFill>
                  <a:latin typeface="微軟正黑體" panose="020B0604030504040204" pitchFamily="34" charset="-120"/>
                  <a:ea typeface="微軟正黑體" panose="020B0604030504040204" pitchFamily="34" charset="-120"/>
                </a:rPr>
                <a:t>   獲歐洲新藥上市許可</a:t>
              </a:r>
              <a:endParaRPr lang="en-US" altLang="zh-TW" sz="1000" dirty="0">
                <a:solidFill>
                  <a:schemeClr val="accent6">
                    <a:lumMod val="75000"/>
                  </a:schemeClr>
                </a:solidFill>
                <a:latin typeface="微軟正黑體" panose="020B0604030504040204" pitchFamily="34" charset="-120"/>
                <a:ea typeface="微軟正黑體" panose="020B0604030504040204" pitchFamily="34" charset="-120"/>
              </a:endParaRPr>
            </a:p>
            <a:p>
              <a:pPr eaLnBrk="0"/>
              <a:r>
                <a:rPr lang="en-US" altLang="zh-TW" sz="1200" b="1" dirty="0">
                  <a:solidFill>
                    <a:srgbClr val="7030A0"/>
                  </a:solidFill>
                  <a:latin typeface="Calibri" panose="020F0502020204030204" pitchFamily="34" charset="0"/>
                  <a:ea typeface="微軟正黑體" panose="020B0604030504040204" pitchFamily="34" charset="-120"/>
                  <a:cs typeface="Calibri" panose="020F0502020204030204" pitchFamily="34" charset="0"/>
                </a:rPr>
                <a:t>2017</a:t>
              </a:r>
              <a:r>
                <a:rPr lang="zh-TW" altLang="en-US" sz="1200" b="1" dirty="0">
                  <a:solidFill>
                    <a:srgbClr val="7030A0"/>
                  </a:solidFill>
                  <a:latin typeface="Calibri" panose="020F0502020204030204" pitchFamily="34" charset="0"/>
                  <a:ea typeface="微軟正黑體" panose="020B0604030504040204" pitchFamily="34" charset="-120"/>
                  <a:cs typeface="Calibri" panose="020F0502020204030204" pitchFamily="34" charset="0"/>
                </a:rPr>
                <a:t>  </a:t>
              </a:r>
              <a:r>
                <a:rPr lang="en-US" altLang="zh-TW" sz="1200" b="1" dirty="0">
                  <a:solidFill>
                    <a:srgbClr val="7030A0"/>
                  </a:solidFill>
                  <a:latin typeface="Calibri" panose="020F0502020204030204" pitchFamily="34" charset="0"/>
                  <a:ea typeface="微軟正黑體" panose="020B0604030504040204" pitchFamily="34" charset="-120"/>
                  <a:cs typeface="Calibri" panose="020F0502020204030204" pitchFamily="34" charset="0"/>
                </a:rPr>
                <a:t> </a:t>
              </a:r>
              <a:r>
                <a:rPr lang="en-US" altLang="zh-TW" sz="1200" b="1" dirty="0" err="1">
                  <a:solidFill>
                    <a:srgbClr val="7030A0"/>
                  </a:solidFill>
                  <a:latin typeface="Calibri" panose="020F0502020204030204" pitchFamily="34" charset="0"/>
                  <a:ea typeface="微軟正黑體" panose="020B0604030504040204" pitchFamily="34" charset="-120"/>
                  <a:cs typeface="Calibri" panose="020F0502020204030204" pitchFamily="34" charset="0"/>
                </a:rPr>
                <a:t>Auryxia</a:t>
              </a:r>
              <a:r>
                <a:rPr lang="zh-TW" altLang="en-US" sz="1200" b="1" dirty="0">
                  <a:solidFill>
                    <a:srgbClr val="7030A0"/>
                  </a:solidFill>
                  <a:latin typeface="Calibri" panose="020F0502020204030204" pitchFamily="34" charset="0"/>
                  <a:ea typeface="微軟正黑體" panose="020B0604030504040204" pitchFamily="34" charset="-120"/>
                  <a:cs typeface="Calibri" panose="020F0502020204030204" pitchFamily="34" charset="0"/>
                </a:rPr>
                <a:t>獲得納入美國</a:t>
              </a:r>
              <a:endParaRPr lang="en-US" altLang="zh-TW" sz="1200" b="1" dirty="0">
                <a:solidFill>
                  <a:srgbClr val="7030A0"/>
                </a:solidFill>
                <a:latin typeface="Calibri" panose="020F0502020204030204" pitchFamily="34" charset="0"/>
                <a:ea typeface="微軟正黑體" panose="020B0604030504040204" pitchFamily="34" charset="-120"/>
                <a:cs typeface="Calibri" panose="020F0502020204030204" pitchFamily="34" charset="0"/>
              </a:endParaRPr>
            </a:p>
            <a:p>
              <a:pPr eaLnBrk="0"/>
              <a:r>
                <a:rPr lang="zh-TW" altLang="en-US" sz="1200" b="1" dirty="0">
                  <a:solidFill>
                    <a:srgbClr val="7030A0"/>
                  </a:solidFill>
                  <a:latin typeface="Calibri" panose="020F0502020204030204" pitchFamily="34" charset="0"/>
                  <a:ea typeface="微軟正黑體" panose="020B0604030504040204" pitchFamily="34" charset="-120"/>
                  <a:cs typeface="Calibri" panose="020F0502020204030204" pitchFamily="34" charset="0"/>
                </a:rPr>
                <a:t>            </a:t>
              </a:r>
              <a:r>
                <a:rPr lang="en-US" altLang="zh-TW" sz="1200" b="1" dirty="0">
                  <a:solidFill>
                    <a:srgbClr val="7030A0"/>
                  </a:solidFill>
                  <a:latin typeface="Calibri" panose="020F0502020204030204" pitchFamily="34" charset="0"/>
                  <a:ea typeface="微軟正黑體" panose="020B0604030504040204" pitchFamily="34" charset="-120"/>
                  <a:cs typeface="Calibri" panose="020F0502020204030204" pitchFamily="34" charset="0"/>
                </a:rPr>
                <a:t>Federal</a:t>
              </a:r>
              <a:r>
                <a:rPr lang="zh-TW" altLang="en-US" sz="1200" b="1" dirty="0">
                  <a:solidFill>
                    <a:srgbClr val="7030A0"/>
                  </a:solidFill>
                  <a:latin typeface="Calibri" panose="020F0502020204030204" pitchFamily="34" charset="0"/>
                  <a:ea typeface="微軟正黑體" panose="020B0604030504040204" pitchFamily="34" charset="-120"/>
                  <a:cs typeface="Calibri" panose="020F0502020204030204" pitchFamily="34" charset="0"/>
                </a:rPr>
                <a:t> </a:t>
              </a:r>
              <a:r>
                <a:rPr lang="en-US" altLang="zh-TW" sz="1200" b="1" dirty="0">
                  <a:solidFill>
                    <a:srgbClr val="7030A0"/>
                  </a:solidFill>
                  <a:latin typeface="Calibri" panose="020F0502020204030204" pitchFamily="34" charset="0"/>
                  <a:ea typeface="微軟正黑體" panose="020B0604030504040204" pitchFamily="34" charset="-120"/>
                  <a:cs typeface="Calibri" panose="020F0502020204030204" pitchFamily="34" charset="0"/>
                </a:rPr>
                <a:t>Medicare</a:t>
              </a:r>
              <a:r>
                <a:rPr lang="zh-TW" altLang="en-US" sz="1200" b="1" dirty="0">
                  <a:solidFill>
                    <a:srgbClr val="7030A0"/>
                  </a:solidFill>
                  <a:latin typeface="Calibri" panose="020F0502020204030204" pitchFamily="34" charset="0"/>
                  <a:ea typeface="微軟正黑體" panose="020B0604030504040204" pitchFamily="34" charset="-120"/>
                  <a:cs typeface="Calibri" panose="020F0502020204030204" pitchFamily="34" charset="0"/>
                </a:rPr>
                <a:t> </a:t>
              </a:r>
              <a:r>
                <a:rPr lang="en-US" altLang="zh-TW" sz="1200" b="1" dirty="0">
                  <a:solidFill>
                    <a:srgbClr val="7030A0"/>
                  </a:solidFill>
                  <a:latin typeface="Calibri" panose="020F0502020204030204" pitchFamily="34" charset="0"/>
                  <a:ea typeface="微軟正黑體" panose="020B0604030504040204" pitchFamily="34" charset="-120"/>
                  <a:cs typeface="Calibri" panose="020F0502020204030204" pitchFamily="34" charset="0"/>
                </a:rPr>
                <a:t>Part-</a:t>
              </a:r>
              <a:r>
                <a:rPr lang="zh-TW" altLang="en-US" sz="1200" b="1" dirty="0">
                  <a:solidFill>
                    <a:srgbClr val="7030A0"/>
                  </a:solidFill>
                  <a:latin typeface="Calibri" panose="020F0502020204030204" pitchFamily="34" charset="0"/>
                  <a:ea typeface="微軟正黑體" panose="020B0604030504040204" pitchFamily="34" charset="-120"/>
                  <a:cs typeface="Calibri" panose="020F0502020204030204" pitchFamily="34" charset="0"/>
                </a:rPr>
                <a:t> </a:t>
              </a:r>
              <a:r>
                <a:rPr lang="en-US" altLang="zh-TW" sz="1200" b="1" dirty="0">
                  <a:solidFill>
                    <a:srgbClr val="7030A0"/>
                  </a:solidFill>
                  <a:latin typeface="Calibri" panose="020F0502020204030204" pitchFamily="34" charset="0"/>
                  <a:ea typeface="微軟正黑體" panose="020B0604030504040204" pitchFamily="34" charset="-120"/>
                  <a:cs typeface="Calibri" panose="020F0502020204030204" pitchFamily="34" charset="0"/>
                </a:rPr>
                <a:t>D</a:t>
              </a:r>
              <a:r>
                <a:rPr lang="zh-TW" altLang="en-US" sz="1200" b="1" dirty="0">
                  <a:solidFill>
                    <a:srgbClr val="7030A0"/>
                  </a:solidFill>
                  <a:latin typeface="Calibri" panose="020F0502020204030204" pitchFamily="34" charset="0"/>
                  <a:ea typeface="微軟正黑體" panose="020B0604030504040204" pitchFamily="34" charset="-120"/>
                  <a:cs typeface="Calibri" panose="020F0502020204030204" pitchFamily="34" charset="0"/>
                </a:rPr>
                <a:t> 醫療給付</a:t>
              </a:r>
              <a:endParaRPr lang="en-US" altLang="zh-TW" sz="1200" b="1" dirty="0">
                <a:solidFill>
                  <a:srgbClr val="7030A0"/>
                </a:solidFill>
                <a:latin typeface="Calibri" panose="020F0502020204030204" pitchFamily="34" charset="0"/>
                <a:ea typeface="微軟正黑體" panose="020B0604030504040204" pitchFamily="34" charset="-120"/>
                <a:cs typeface="Calibri" panose="020F0502020204030204" pitchFamily="34" charset="0"/>
              </a:endParaRPr>
            </a:p>
            <a:p>
              <a:pPr eaLnBrk="0"/>
              <a:r>
                <a:rPr lang="en-US" altLang="zh-TW" sz="1200" b="1" dirty="0">
                  <a:solidFill>
                    <a:srgbClr val="7030A0"/>
                  </a:solidFill>
                  <a:latin typeface="Calibri" panose="020F0502020204030204" pitchFamily="34" charset="0"/>
                  <a:ea typeface="微軟正黑體" panose="020B0604030504040204" pitchFamily="34" charset="-120"/>
                  <a:cs typeface="Calibri" panose="020F0502020204030204" pitchFamily="34" charset="0"/>
                </a:rPr>
                <a:t>2017   </a:t>
              </a:r>
              <a:r>
                <a:rPr lang="zh-TW" altLang="en-US" sz="1200" b="1" dirty="0">
                  <a:solidFill>
                    <a:srgbClr val="7030A0"/>
                  </a:solidFill>
                  <a:latin typeface="Calibri" panose="020F0502020204030204" pitchFamily="34" charset="0"/>
                  <a:ea typeface="微軟正黑體" panose="020B0604030504040204" pitchFamily="34" charset="-120"/>
                  <a:cs typeface="Calibri" panose="020F0502020204030204" pitchFamily="34" charset="0"/>
                </a:rPr>
                <a:t>韓國</a:t>
              </a:r>
              <a:r>
                <a:rPr lang="en-US" altLang="zh-TW" sz="1200" b="1" dirty="0">
                  <a:solidFill>
                    <a:srgbClr val="7030A0"/>
                  </a:solidFill>
                  <a:latin typeface="Calibri" panose="020F0502020204030204" pitchFamily="34" charset="0"/>
                  <a:ea typeface="微軟正黑體" panose="020B0604030504040204" pitchFamily="34" charset="-120"/>
                  <a:cs typeface="Calibri" panose="020F0502020204030204" pitchFamily="34" charset="0"/>
                </a:rPr>
                <a:t>KKKR</a:t>
              </a:r>
              <a:r>
                <a:rPr lang="zh-TW" altLang="en-US" sz="1200" b="1" dirty="0">
                  <a:solidFill>
                    <a:srgbClr val="7030A0"/>
                  </a:solidFill>
                  <a:latin typeface="Calibri" panose="020F0502020204030204" pitchFamily="34" charset="0"/>
                  <a:ea typeface="微軟正黑體" panose="020B0604030504040204" pitchFamily="34" charset="-120"/>
                  <a:cs typeface="Calibri" panose="020F0502020204030204" pitchFamily="34" charset="0"/>
                </a:rPr>
                <a:t>遞件申請</a:t>
              </a:r>
              <a:r>
                <a:rPr lang="en-US" altLang="zh-TW" sz="1200" b="1" dirty="0">
                  <a:solidFill>
                    <a:srgbClr val="7030A0"/>
                  </a:solidFill>
                  <a:latin typeface="Calibri" panose="020F0502020204030204" pitchFamily="34" charset="0"/>
                  <a:ea typeface="微軟正黑體" panose="020B0604030504040204" pitchFamily="34" charset="-120"/>
                  <a:cs typeface="Calibri" panose="020F0502020204030204" pitchFamily="34" charset="0"/>
                </a:rPr>
                <a:t>NDA</a:t>
              </a:r>
              <a:br>
                <a:rPr lang="en-US" altLang="zh-TW" sz="1200" b="1" dirty="0">
                  <a:solidFill>
                    <a:srgbClr val="7030A0"/>
                  </a:solidFill>
                  <a:latin typeface="Calibri" panose="020F0502020204030204" pitchFamily="34" charset="0"/>
                  <a:ea typeface="微軟正黑體" panose="020B0604030504040204" pitchFamily="34" charset="-120"/>
                  <a:cs typeface="Calibri" panose="020F0502020204030204" pitchFamily="34" charset="0"/>
                </a:rPr>
              </a:br>
              <a:r>
                <a:rPr lang="en-US" altLang="zh-TW" sz="1200" b="1" dirty="0">
                  <a:solidFill>
                    <a:srgbClr val="7030A0"/>
                  </a:solidFill>
                  <a:latin typeface="Calibri" panose="020F0502020204030204" pitchFamily="34" charset="0"/>
                  <a:ea typeface="微軟正黑體" panose="020B0604030504040204" pitchFamily="34" charset="-120"/>
                  <a:cs typeface="Calibri" panose="020F0502020204030204" pitchFamily="34" charset="0"/>
                </a:rPr>
                <a:t>2017   </a:t>
              </a:r>
              <a:r>
                <a:rPr lang="en-US" altLang="zh-TW" sz="1200" b="1" dirty="0" err="1">
                  <a:solidFill>
                    <a:srgbClr val="7030A0"/>
                  </a:solidFill>
                  <a:latin typeface="Calibri" panose="020F0502020204030204" pitchFamily="34" charset="0"/>
                  <a:ea typeface="微軟正黑體" panose="020B0604030504040204" pitchFamily="34" charset="-120"/>
                  <a:cs typeface="Calibri" panose="020F0502020204030204" pitchFamily="34" charset="0"/>
                </a:rPr>
                <a:t>Auryxia</a:t>
              </a:r>
              <a:r>
                <a:rPr lang="zh-TW" altLang="en-US" sz="1200" b="1" dirty="0">
                  <a:solidFill>
                    <a:srgbClr val="7030A0"/>
                  </a:solidFill>
                  <a:latin typeface="Calibri" panose="020F0502020204030204" pitchFamily="34" charset="0"/>
                  <a:ea typeface="微軟正黑體" panose="020B0604030504040204" pitchFamily="34" charset="-120"/>
                  <a:cs typeface="Calibri" panose="020F0502020204030204" pitchFamily="34" charset="0"/>
                </a:rPr>
                <a:t>獲得美國</a:t>
              </a:r>
              <a:r>
                <a:rPr lang="en-US" altLang="zh-TW" sz="1200" b="1" dirty="0">
                  <a:solidFill>
                    <a:srgbClr val="7030A0"/>
                  </a:solidFill>
                  <a:latin typeface="Calibri" panose="020F0502020204030204" pitchFamily="34" charset="0"/>
                  <a:ea typeface="微軟正黑體" panose="020B0604030504040204" pitchFamily="34" charset="-120"/>
                  <a:cs typeface="Calibri" panose="020F0502020204030204" pitchFamily="34" charset="0"/>
                </a:rPr>
                <a:t>FDA</a:t>
              </a:r>
              <a:r>
                <a:rPr lang="zh-TW" altLang="en-US" sz="1200" b="1" dirty="0">
                  <a:solidFill>
                    <a:srgbClr val="7030A0"/>
                  </a:solidFill>
                  <a:latin typeface="Calibri" panose="020F0502020204030204" pitchFamily="34" charset="0"/>
                  <a:ea typeface="微軟正黑體" panose="020B0604030504040204" pitchFamily="34" charset="-120"/>
                  <a:cs typeface="Calibri" panose="020F0502020204030204" pitchFamily="34" charset="0"/>
                </a:rPr>
                <a:t>核准</a:t>
              </a:r>
              <a:r>
                <a:rPr lang="en-US" altLang="zh-TW" sz="1200" b="1" dirty="0" err="1">
                  <a:solidFill>
                    <a:srgbClr val="7030A0"/>
                  </a:solidFill>
                  <a:latin typeface="Calibri" panose="020F0502020204030204" pitchFamily="34" charset="0"/>
                  <a:ea typeface="微軟正黑體" panose="020B0604030504040204" pitchFamily="34" charset="-120"/>
                  <a:cs typeface="Calibri" panose="020F0502020204030204" pitchFamily="34" charset="0"/>
                </a:rPr>
                <a:t>sNDA</a:t>
              </a:r>
              <a:r>
                <a:rPr lang="en-US" altLang="zh-TW" sz="1200" b="1" dirty="0">
                  <a:solidFill>
                    <a:srgbClr val="7030A0"/>
                  </a:solidFill>
                  <a:latin typeface="Calibri" panose="020F0502020204030204" pitchFamily="34" charset="0"/>
                  <a:ea typeface="微軟正黑體" panose="020B0604030504040204" pitchFamily="34" charset="-120"/>
                  <a:cs typeface="Calibri" panose="020F0502020204030204" pitchFamily="34" charset="0"/>
                </a:rPr>
                <a:t> (</a:t>
              </a:r>
              <a:r>
                <a:rPr lang="zh-TW" altLang="en-US" sz="1200" b="1" dirty="0">
                  <a:solidFill>
                    <a:srgbClr val="7030A0"/>
                  </a:solidFill>
                  <a:latin typeface="Calibri" panose="020F0502020204030204" pitchFamily="34" charset="0"/>
                  <a:ea typeface="微軟正黑體" panose="020B0604030504040204" pitchFamily="34" charset="-120"/>
                  <a:cs typeface="Calibri" panose="020F0502020204030204" pitchFamily="34" charset="0"/>
                </a:rPr>
                <a:t>擴充適應症</a:t>
              </a:r>
              <a:r>
                <a:rPr lang="en-US" altLang="zh-TW" sz="1200" b="1" dirty="0">
                  <a:solidFill>
                    <a:srgbClr val="7030A0"/>
                  </a:solidFill>
                  <a:latin typeface="Calibri" panose="020F0502020204030204" pitchFamily="34" charset="0"/>
                  <a:ea typeface="微軟正黑體" panose="020B0604030504040204" pitchFamily="34" charset="-120"/>
                  <a:cs typeface="Calibri" panose="020F0502020204030204" pitchFamily="34" charset="0"/>
                </a:rPr>
                <a:t>)</a:t>
              </a:r>
            </a:p>
            <a:p>
              <a:pPr eaLnBrk="0"/>
              <a:endParaRPr lang="en-US" altLang="zh-TW" sz="1200" dirty="0">
                <a:latin typeface="微軟正黑體" panose="020B0604030504040204" pitchFamily="34" charset="-120"/>
                <a:ea typeface="微軟正黑體" panose="020B0604030504040204" pitchFamily="34" charset="-120"/>
              </a:endParaRPr>
            </a:p>
          </p:txBody>
        </p:sp>
        <p:sp>
          <p:nvSpPr>
            <p:cNvPr id="5" name="矩形 4"/>
            <p:cNvSpPr/>
            <p:nvPr/>
          </p:nvSpPr>
          <p:spPr>
            <a:xfrm rot="18600000">
              <a:off x="321680" y="5569438"/>
              <a:ext cx="1516887" cy="138512"/>
            </a:xfrm>
            <a:prstGeom prst="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9" name="矩形 28"/>
            <p:cNvSpPr/>
            <p:nvPr/>
          </p:nvSpPr>
          <p:spPr>
            <a:xfrm rot="18600000">
              <a:off x="1185775" y="4561327"/>
              <a:ext cx="1516887" cy="138512"/>
            </a:xfrm>
            <a:prstGeom prst="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30" name="矩形 29"/>
            <p:cNvSpPr/>
            <p:nvPr/>
          </p:nvSpPr>
          <p:spPr>
            <a:xfrm rot="18627079">
              <a:off x="2239871" y="3325577"/>
              <a:ext cx="1516887" cy="138512"/>
            </a:xfrm>
            <a:prstGeom prst="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31" name="矩形 30"/>
            <p:cNvSpPr/>
            <p:nvPr/>
          </p:nvSpPr>
          <p:spPr>
            <a:xfrm rot="7812513">
              <a:off x="2841587" y="2617411"/>
              <a:ext cx="1516887" cy="138512"/>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grpSp>
          <p:nvGrpSpPr>
            <p:cNvPr id="17" name="群組 16"/>
            <p:cNvGrpSpPr/>
            <p:nvPr/>
          </p:nvGrpSpPr>
          <p:grpSpPr>
            <a:xfrm>
              <a:off x="395536" y="5517232"/>
              <a:ext cx="792088" cy="792088"/>
              <a:chOff x="1331640" y="5517232"/>
              <a:chExt cx="792088" cy="792088"/>
            </a:xfrm>
            <a:solidFill>
              <a:schemeClr val="accent6">
                <a:lumMod val="20000"/>
                <a:lumOff val="80000"/>
              </a:schemeClr>
            </a:solidFill>
          </p:grpSpPr>
          <p:sp>
            <p:nvSpPr>
              <p:cNvPr id="4" name="橢圓 3"/>
              <p:cNvSpPr/>
              <p:nvPr/>
            </p:nvSpPr>
            <p:spPr>
              <a:xfrm>
                <a:off x="1331640" y="5517232"/>
                <a:ext cx="792088" cy="79208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1600" dirty="0">
                  <a:latin typeface="+mj-lt"/>
                </a:endParaRPr>
              </a:p>
            </p:txBody>
          </p:sp>
          <p:sp>
            <p:nvSpPr>
              <p:cNvPr id="10" name="文字方塊 9"/>
              <p:cNvSpPr txBox="1"/>
              <p:nvPr/>
            </p:nvSpPr>
            <p:spPr>
              <a:xfrm>
                <a:off x="1403648" y="5733256"/>
                <a:ext cx="652743" cy="369332"/>
              </a:xfrm>
              <a:prstGeom prst="rect">
                <a:avLst/>
              </a:prstGeom>
              <a:grpFill/>
            </p:spPr>
            <p:txBody>
              <a:bodyPr wrap="none" rtlCol="0">
                <a:spAutoFit/>
              </a:bodyPr>
              <a:lstStyle/>
              <a:p>
                <a:r>
                  <a:rPr lang="en-US" altLang="zh-TW" b="1" dirty="0">
                    <a:solidFill>
                      <a:schemeClr val="bg1"/>
                    </a:solidFill>
                  </a:rPr>
                  <a:t>1976</a:t>
                </a:r>
                <a:endParaRPr lang="zh-TW" altLang="en-US" b="1" dirty="0">
                  <a:solidFill>
                    <a:schemeClr val="bg1"/>
                  </a:solidFill>
                </a:endParaRPr>
              </a:p>
            </p:txBody>
          </p:sp>
        </p:grpSp>
        <p:grpSp>
          <p:nvGrpSpPr>
            <p:cNvPr id="18" name="群組 17"/>
            <p:cNvGrpSpPr/>
            <p:nvPr/>
          </p:nvGrpSpPr>
          <p:grpSpPr>
            <a:xfrm>
              <a:off x="1187624" y="4581128"/>
              <a:ext cx="792088" cy="792088"/>
              <a:chOff x="2411760" y="4653136"/>
              <a:chExt cx="792088" cy="792088"/>
            </a:xfrm>
            <a:solidFill>
              <a:schemeClr val="accent6">
                <a:lumMod val="20000"/>
                <a:lumOff val="80000"/>
              </a:schemeClr>
            </a:solidFill>
          </p:grpSpPr>
          <p:sp>
            <p:nvSpPr>
              <p:cNvPr id="6" name="橢圓 5"/>
              <p:cNvSpPr/>
              <p:nvPr/>
            </p:nvSpPr>
            <p:spPr>
              <a:xfrm>
                <a:off x="2411760" y="4653136"/>
                <a:ext cx="792088" cy="792088"/>
              </a:xfrm>
              <a:prstGeom prst="ellipse">
                <a:avLst/>
              </a:prstGeom>
              <a:grpFill/>
              <a:ln>
                <a:solidFill>
                  <a:schemeClr val="accent6">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1600" dirty="0">
                  <a:latin typeface="+mj-lt"/>
                </a:endParaRPr>
              </a:p>
            </p:txBody>
          </p:sp>
          <p:sp>
            <p:nvSpPr>
              <p:cNvPr id="11" name="文字方塊 10"/>
              <p:cNvSpPr txBox="1"/>
              <p:nvPr/>
            </p:nvSpPr>
            <p:spPr>
              <a:xfrm>
                <a:off x="2483768" y="4869160"/>
                <a:ext cx="652743" cy="369332"/>
              </a:xfrm>
              <a:prstGeom prst="rect">
                <a:avLst/>
              </a:prstGeom>
              <a:grpFill/>
              <a:ln>
                <a:solidFill>
                  <a:schemeClr val="accent6">
                    <a:lumMod val="20000"/>
                    <a:lumOff val="80000"/>
                  </a:schemeClr>
                </a:solidFill>
              </a:ln>
            </p:spPr>
            <p:txBody>
              <a:bodyPr wrap="none" rtlCol="0">
                <a:spAutoFit/>
              </a:bodyPr>
              <a:lstStyle/>
              <a:p>
                <a:r>
                  <a:rPr lang="en-US" altLang="zh-TW" b="1" dirty="0">
                    <a:solidFill>
                      <a:schemeClr val="bg1"/>
                    </a:solidFill>
                  </a:rPr>
                  <a:t>1990</a:t>
                </a:r>
                <a:endParaRPr lang="zh-TW" altLang="en-US" b="1" dirty="0">
                  <a:solidFill>
                    <a:schemeClr val="bg1"/>
                  </a:solidFill>
                </a:endParaRPr>
              </a:p>
            </p:txBody>
          </p:sp>
        </p:grpSp>
        <p:grpSp>
          <p:nvGrpSpPr>
            <p:cNvPr id="19" name="群組 18"/>
            <p:cNvGrpSpPr/>
            <p:nvPr/>
          </p:nvGrpSpPr>
          <p:grpSpPr>
            <a:xfrm>
              <a:off x="1979712" y="3645024"/>
              <a:ext cx="792088" cy="792088"/>
              <a:chOff x="1979712" y="4005064"/>
              <a:chExt cx="792088" cy="792088"/>
            </a:xfrm>
            <a:solidFill>
              <a:schemeClr val="accent6">
                <a:lumMod val="40000"/>
                <a:lumOff val="60000"/>
              </a:schemeClr>
            </a:solidFill>
          </p:grpSpPr>
          <p:sp>
            <p:nvSpPr>
              <p:cNvPr id="7" name="橢圓 6"/>
              <p:cNvSpPr/>
              <p:nvPr/>
            </p:nvSpPr>
            <p:spPr>
              <a:xfrm>
                <a:off x="1979712" y="4005064"/>
                <a:ext cx="792088" cy="79208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1600" dirty="0">
                  <a:latin typeface="+mj-lt"/>
                </a:endParaRPr>
              </a:p>
            </p:txBody>
          </p:sp>
          <p:sp>
            <p:nvSpPr>
              <p:cNvPr id="12" name="文字方塊 11"/>
              <p:cNvSpPr txBox="1"/>
              <p:nvPr/>
            </p:nvSpPr>
            <p:spPr>
              <a:xfrm>
                <a:off x="2051720" y="4221088"/>
                <a:ext cx="652743" cy="369332"/>
              </a:xfrm>
              <a:prstGeom prst="rect">
                <a:avLst/>
              </a:prstGeom>
              <a:grpFill/>
              <a:ln>
                <a:noFill/>
              </a:ln>
            </p:spPr>
            <p:txBody>
              <a:bodyPr wrap="none" rtlCol="0">
                <a:spAutoFit/>
              </a:bodyPr>
              <a:lstStyle/>
              <a:p>
                <a:r>
                  <a:rPr lang="en-US" altLang="zh-TW" b="1" dirty="0">
                    <a:solidFill>
                      <a:schemeClr val="bg1"/>
                    </a:solidFill>
                  </a:rPr>
                  <a:t>2001</a:t>
                </a:r>
                <a:endParaRPr lang="zh-TW" altLang="en-US" b="1" dirty="0">
                  <a:solidFill>
                    <a:schemeClr val="bg1"/>
                  </a:solidFill>
                </a:endParaRPr>
              </a:p>
            </p:txBody>
          </p:sp>
        </p:grpSp>
        <p:grpSp>
          <p:nvGrpSpPr>
            <p:cNvPr id="26" name="群組 25"/>
            <p:cNvGrpSpPr/>
            <p:nvPr/>
          </p:nvGrpSpPr>
          <p:grpSpPr>
            <a:xfrm>
              <a:off x="2843808" y="2708920"/>
              <a:ext cx="792088" cy="792088"/>
              <a:chOff x="2339752" y="2420888"/>
              <a:chExt cx="792088" cy="792088"/>
            </a:xfrm>
            <a:solidFill>
              <a:schemeClr val="accent6">
                <a:lumMod val="60000"/>
                <a:lumOff val="40000"/>
              </a:schemeClr>
            </a:solidFill>
          </p:grpSpPr>
          <p:sp>
            <p:nvSpPr>
              <p:cNvPr id="8" name="橢圓 7"/>
              <p:cNvSpPr/>
              <p:nvPr/>
            </p:nvSpPr>
            <p:spPr>
              <a:xfrm>
                <a:off x="2339752" y="2420888"/>
                <a:ext cx="792088" cy="79208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1600">
                  <a:latin typeface="+mj-lt"/>
                </a:endParaRPr>
              </a:p>
            </p:txBody>
          </p:sp>
          <p:sp>
            <p:nvSpPr>
              <p:cNvPr id="13" name="文字方塊 12"/>
              <p:cNvSpPr txBox="1"/>
              <p:nvPr/>
            </p:nvSpPr>
            <p:spPr>
              <a:xfrm>
                <a:off x="2411760" y="2636912"/>
                <a:ext cx="652743" cy="369332"/>
              </a:xfrm>
              <a:prstGeom prst="rect">
                <a:avLst/>
              </a:prstGeom>
              <a:grpFill/>
            </p:spPr>
            <p:txBody>
              <a:bodyPr wrap="none" rtlCol="0">
                <a:spAutoFit/>
              </a:bodyPr>
              <a:lstStyle/>
              <a:p>
                <a:r>
                  <a:rPr lang="en-US" altLang="zh-TW" b="1" dirty="0">
                    <a:solidFill>
                      <a:schemeClr val="bg1"/>
                    </a:solidFill>
                  </a:rPr>
                  <a:t>2005</a:t>
                </a:r>
                <a:endParaRPr lang="zh-TW" altLang="en-US" b="1" dirty="0">
                  <a:solidFill>
                    <a:schemeClr val="bg1"/>
                  </a:solidFill>
                </a:endParaRPr>
              </a:p>
            </p:txBody>
          </p:sp>
        </p:grpSp>
        <p:grpSp>
          <p:nvGrpSpPr>
            <p:cNvPr id="27" name="群組 26"/>
            <p:cNvGrpSpPr/>
            <p:nvPr/>
          </p:nvGrpSpPr>
          <p:grpSpPr>
            <a:xfrm>
              <a:off x="3635896" y="1772816"/>
              <a:ext cx="792088" cy="792088"/>
              <a:chOff x="2987824" y="1268760"/>
              <a:chExt cx="792088" cy="792088"/>
            </a:xfrm>
            <a:solidFill>
              <a:schemeClr val="accent6">
                <a:lumMod val="75000"/>
              </a:schemeClr>
            </a:solidFill>
          </p:grpSpPr>
          <p:sp>
            <p:nvSpPr>
              <p:cNvPr id="9" name="橢圓 8"/>
              <p:cNvSpPr/>
              <p:nvPr/>
            </p:nvSpPr>
            <p:spPr>
              <a:xfrm>
                <a:off x="2987824" y="1268760"/>
                <a:ext cx="792088" cy="79208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1600">
                  <a:latin typeface="+mj-lt"/>
                </a:endParaRPr>
              </a:p>
            </p:txBody>
          </p:sp>
          <p:sp>
            <p:nvSpPr>
              <p:cNvPr id="14" name="文字方塊 13"/>
              <p:cNvSpPr txBox="1"/>
              <p:nvPr/>
            </p:nvSpPr>
            <p:spPr>
              <a:xfrm>
                <a:off x="3059832" y="1484784"/>
                <a:ext cx="652743" cy="369332"/>
              </a:xfrm>
              <a:prstGeom prst="rect">
                <a:avLst/>
              </a:prstGeom>
              <a:grpFill/>
            </p:spPr>
            <p:txBody>
              <a:bodyPr wrap="none" rtlCol="0">
                <a:spAutoFit/>
              </a:bodyPr>
              <a:lstStyle/>
              <a:p>
                <a:r>
                  <a:rPr lang="en-US" altLang="zh-TW" b="1" dirty="0">
                    <a:solidFill>
                      <a:schemeClr val="bg1"/>
                    </a:solidFill>
                  </a:rPr>
                  <a:t>2012</a:t>
                </a:r>
                <a:endParaRPr lang="zh-TW" altLang="en-US" b="1" dirty="0">
                  <a:solidFill>
                    <a:schemeClr val="bg1"/>
                  </a:solidFill>
                </a:endParaRPr>
              </a:p>
            </p:txBody>
          </p:sp>
        </p:grpSp>
        <p:grpSp>
          <p:nvGrpSpPr>
            <p:cNvPr id="28" name="群組 27"/>
            <p:cNvGrpSpPr/>
            <p:nvPr/>
          </p:nvGrpSpPr>
          <p:grpSpPr>
            <a:xfrm>
              <a:off x="4355976" y="908720"/>
              <a:ext cx="792088" cy="792088"/>
              <a:chOff x="3851920" y="260648"/>
              <a:chExt cx="792088" cy="792088"/>
            </a:xfrm>
            <a:solidFill>
              <a:schemeClr val="accent6">
                <a:lumMod val="50000"/>
              </a:schemeClr>
            </a:solidFill>
          </p:grpSpPr>
          <p:sp>
            <p:nvSpPr>
              <p:cNvPr id="24" name="橢圓 23"/>
              <p:cNvSpPr/>
              <p:nvPr/>
            </p:nvSpPr>
            <p:spPr>
              <a:xfrm>
                <a:off x="3851920" y="260648"/>
                <a:ext cx="792088" cy="79208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1600">
                  <a:latin typeface="+mj-lt"/>
                </a:endParaRPr>
              </a:p>
            </p:txBody>
          </p:sp>
          <p:sp>
            <p:nvSpPr>
              <p:cNvPr id="25" name="文字方塊 24"/>
              <p:cNvSpPr txBox="1"/>
              <p:nvPr/>
            </p:nvSpPr>
            <p:spPr>
              <a:xfrm>
                <a:off x="3923928" y="476672"/>
                <a:ext cx="652743" cy="369332"/>
              </a:xfrm>
              <a:prstGeom prst="rect">
                <a:avLst/>
              </a:prstGeom>
              <a:grpFill/>
            </p:spPr>
            <p:txBody>
              <a:bodyPr wrap="none" rtlCol="0">
                <a:spAutoFit/>
              </a:bodyPr>
              <a:lstStyle/>
              <a:p>
                <a:r>
                  <a:rPr lang="en-US" altLang="zh-TW" b="1" dirty="0">
                    <a:solidFill>
                      <a:schemeClr val="bg1"/>
                    </a:solidFill>
                  </a:rPr>
                  <a:t>2014</a:t>
                </a:r>
                <a:endParaRPr lang="zh-TW" altLang="en-US" b="1" dirty="0">
                  <a:solidFill>
                    <a:schemeClr val="bg1"/>
                  </a:solidFill>
                </a:endParaRPr>
              </a:p>
            </p:txBody>
          </p:sp>
        </p:grpSp>
        <p:sp>
          <p:nvSpPr>
            <p:cNvPr id="33" name="矩形 32">
              <a:extLst>
                <a:ext uri="{FF2B5EF4-FFF2-40B4-BE49-F238E27FC236}">
                  <a16:creationId xmlns="" xmlns:a16="http://schemas.microsoft.com/office/drawing/2014/main" id="{E4AF2861-F2B2-46B5-B860-C07C0506E037}"/>
                </a:ext>
              </a:extLst>
            </p:cNvPr>
            <p:cNvSpPr/>
            <p:nvPr/>
          </p:nvSpPr>
          <p:spPr>
            <a:xfrm>
              <a:off x="6902671" y="3729806"/>
              <a:ext cx="1629769" cy="1008112"/>
            </a:xfrm>
            <a:prstGeom prst="rect">
              <a:avLst/>
            </a:prstGeom>
            <a:solidFill>
              <a:schemeClr val="accent5">
                <a:lumMod val="60000"/>
                <a:lumOff val="40000"/>
              </a:schemeClr>
            </a:solidFill>
          </p:spPr>
          <p:style>
            <a:lnRef idx="0">
              <a:schemeClr val="accent2"/>
            </a:lnRef>
            <a:fillRef idx="3">
              <a:schemeClr val="accent2"/>
            </a:fillRef>
            <a:effectRef idx="3">
              <a:schemeClr val="accent2"/>
            </a:effectRef>
            <a:fontRef idx="minor">
              <a:schemeClr val="lt1"/>
            </a:fontRef>
          </p:style>
          <p:txBody>
            <a:bodyPr rtlCol="0" anchor="ctr"/>
            <a:lstStyle/>
            <a:p>
              <a:pPr algn="ctr"/>
              <a:r>
                <a:rPr lang="zh-TW" altLang="en-US" sz="2000" b="1" dirty="0">
                  <a:solidFill>
                    <a:srgbClr val="FF0000"/>
                  </a:solidFill>
                  <a:latin typeface="微軟正黑體" panose="020B0604030504040204" pitchFamily="34" charset="-120"/>
                  <a:ea typeface="微軟正黑體" panose="020B0604030504040204" pitchFamily="34" charset="-120"/>
                </a:rPr>
                <a:t>腎臟新藥</a:t>
              </a:r>
            </a:p>
          </p:txBody>
        </p:sp>
        <p:sp>
          <p:nvSpPr>
            <p:cNvPr id="37" name="矩形 36">
              <a:extLst>
                <a:ext uri="{FF2B5EF4-FFF2-40B4-BE49-F238E27FC236}">
                  <a16:creationId xmlns="" xmlns:a16="http://schemas.microsoft.com/office/drawing/2014/main" id="{BB7F63B9-5217-4F03-9282-674CD8A7DA39}"/>
                </a:ext>
              </a:extLst>
            </p:cNvPr>
            <p:cNvSpPr/>
            <p:nvPr/>
          </p:nvSpPr>
          <p:spPr>
            <a:xfrm>
              <a:off x="6947151" y="5085184"/>
              <a:ext cx="1585289" cy="570754"/>
            </a:xfrm>
            <a:prstGeom prst="rect">
              <a:avLst/>
            </a:prstGeom>
            <a:solidFill>
              <a:schemeClr val="accent5">
                <a:lumMod val="60000"/>
                <a:lumOff val="40000"/>
              </a:schemeClr>
            </a:solidFill>
          </p:spPr>
          <p:style>
            <a:lnRef idx="0">
              <a:schemeClr val="accent2"/>
            </a:lnRef>
            <a:fillRef idx="3">
              <a:schemeClr val="accent2"/>
            </a:fillRef>
            <a:effectRef idx="3">
              <a:schemeClr val="accent2"/>
            </a:effectRef>
            <a:fontRef idx="minor">
              <a:schemeClr val="lt1"/>
            </a:fontRef>
          </p:style>
          <p:txBody>
            <a:bodyPr rtlCol="0" anchor="ctr"/>
            <a:lstStyle/>
            <a:p>
              <a:pPr algn="ctr"/>
              <a:r>
                <a:rPr lang="zh-TW" altLang="en-US" b="1" dirty="0">
                  <a:solidFill>
                    <a:srgbClr val="FF0000"/>
                  </a:solidFill>
                  <a:latin typeface="微軟正黑體" panose="020B0604030504040204" pitchFamily="34" charset="-120"/>
                  <a:ea typeface="微軟正黑體" panose="020B0604030504040204" pitchFamily="34" charset="-120"/>
                </a:rPr>
                <a:t>藥物釋放技術</a:t>
              </a:r>
            </a:p>
          </p:txBody>
        </p:sp>
      </p:grpSp>
      <p:sp>
        <p:nvSpPr>
          <p:cNvPr id="2" name="標題 1"/>
          <p:cNvSpPr>
            <a:spLocks noGrp="1"/>
          </p:cNvSpPr>
          <p:nvPr>
            <p:ph type="title"/>
          </p:nvPr>
        </p:nvSpPr>
        <p:spPr>
          <a:xfrm>
            <a:off x="107504" y="58614"/>
            <a:ext cx="8229600" cy="994122"/>
          </a:xfrm>
        </p:spPr>
        <p:txBody>
          <a:bodyPr>
            <a:normAutofit/>
          </a:bodyPr>
          <a:lstStyle/>
          <a:p>
            <a:r>
              <a:rPr lang="zh-TW" altLang="en-US" dirty="0">
                <a:solidFill>
                  <a:srgbClr val="002060"/>
                </a:solidFill>
              </a:rPr>
              <a:t>寶齡的發展沿革</a:t>
            </a:r>
          </a:p>
        </p:txBody>
      </p:sp>
      <p:sp>
        <p:nvSpPr>
          <p:cNvPr id="3" name="投影片編號版面配置區 2">
            <a:extLst>
              <a:ext uri="{FF2B5EF4-FFF2-40B4-BE49-F238E27FC236}">
                <a16:creationId xmlns="" xmlns:a16="http://schemas.microsoft.com/office/drawing/2014/main" id="{09EAD0B8-5565-4642-B6F5-CC119FFFC261}"/>
              </a:ext>
            </a:extLst>
          </p:cNvPr>
          <p:cNvSpPr>
            <a:spLocks noGrp="1"/>
          </p:cNvSpPr>
          <p:nvPr>
            <p:ph type="sldNum" sz="quarter" idx="12"/>
          </p:nvPr>
        </p:nvSpPr>
        <p:spPr/>
        <p:txBody>
          <a:bodyPr/>
          <a:lstStyle/>
          <a:p>
            <a:fld id="{2870E760-6688-4F3E-8C8D-461D3A053907}" type="slidenum">
              <a:rPr lang="zh-TW" altLang="en-US" smtClean="0"/>
              <a:pPr/>
              <a:t>9</a:t>
            </a:fld>
            <a:endParaRPr lang="zh-TW" altLang="en-US" dirty="0"/>
          </a:p>
        </p:txBody>
      </p:sp>
      <p:sp>
        <p:nvSpPr>
          <p:cNvPr id="38" name="文字方塊 37"/>
          <p:cNvSpPr txBox="1"/>
          <p:nvPr/>
        </p:nvSpPr>
        <p:spPr>
          <a:xfrm>
            <a:off x="5559647" y="201441"/>
            <a:ext cx="3258726" cy="523220"/>
          </a:xfrm>
          <a:prstGeom prst="rect">
            <a:avLst/>
          </a:prstGeom>
          <a:noFill/>
        </p:spPr>
        <p:txBody>
          <a:bodyPr wrap="square" rtlCol="0">
            <a:spAutoFit/>
          </a:bodyPr>
          <a:lstStyle/>
          <a:p>
            <a:r>
              <a:rPr lang="en-US" altLang="zh-TW" sz="1400" b="1" dirty="0" smtClean="0">
                <a:solidFill>
                  <a:srgbClr val="FF0000"/>
                </a:solidFill>
              </a:rPr>
              <a:t>2018 2</a:t>
            </a:r>
            <a:r>
              <a:rPr lang="zh-TW" altLang="en-US" sz="1400" b="1" dirty="0" smtClean="0">
                <a:solidFill>
                  <a:srgbClr val="FF0000"/>
                </a:solidFill>
              </a:rPr>
              <a:t>月</a:t>
            </a:r>
            <a:r>
              <a:rPr lang="en-US" altLang="zh-TW" sz="1400" b="1" dirty="0" smtClean="0">
                <a:solidFill>
                  <a:srgbClr val="FF0000"/>
                </a:solidFill>
              </a:rPr>
              <a:t>14</a:t>
            </a:r>
            <a:r>
              <a:rPr lang="zh-TW" altLang="en-US" sz="1400" b="1" dirty="0" smtClean="0">
                <a:solidFill>
                  <a:srgbClr val="FF0000"/>
                </a:solidFill>
              </a:rPr>
              <a:t>日獲得</a:t>
            </a:r>
            <a:r>
              <a:rPr lang="en-US" altLang="zh-TW" sz="1400" b="1" dirty="0" smtClean="0">
                <a:solidFill>
                  <a:srgbClr val="FF0000"/>
                </a:solidFill>
              </a:rPr>
              <a:t>CFDA</a:t>
            </a:r>
            <a:r>
              <a:rPr lang="zh-TW" altLang="en-US" sz="1400" b="1" dirty="0" smtClean="0">
                <a:solidFill>
                  <a:srgbClr val="FF0000"/>
                </a:solidFill>
              </a:rPr>
              <a:t>核准臨床試驗</a:t>
            </a:r>
            <a:endParaRPr lang="en-US" altLang="zh-TW" sz="1400" b="1" dirty="0" smtClean="0">
              <a:solidFill>
                <a:srgbClr val="FF0000"/>
              </a:solidFill>
            </a:endParaRPr>
          </a:p>
          <a:p>
            <a:r>
              <a:rPr lang="en-US" altLang="zh-TW" sz="1400" b="1" dirty="0" smtClean="0">
                <a:solidFill>
                  <a:srgbClr val="FF0000"/>
                </a:solidFill>
              </a:rPr>
              <a:t>2018 1</a:t>
            </a:r>
            <a:r>
              <a:rPr lang="zh-TW" altLang="en-US" sz="1400" b="1" dirty="0" smtClean="0">
                <a:solidFill>
                  <a:srgbClr val="FF0000"/>
                </a:solidFill>
              </a:rPr>
              <a:t>月</a:t>
            </a:r>
            <a:r>
              <a:rPr lang="en-US" altLang="zh-TW" sz="1400" b="1" dirty="0" smtClean="0">
                <a:solidFill>
                  <a:srgbClr val="FF0000"/>
                </a:solidFill>
              </a:rPr>
              <a:t>23</a:t>
            </a:r>
            <a:r>
              <a:rPr lang="zh-TW" altLang="en-US" sz="1400" b="1" dirty="0" smtClean="0">
                <a:solidFill>
                  <a:srgbClr val="FF0000"/>
                </a:solidFill>
              </a:rPr>
              <a:t>日正式掛牌上市</a:t>
            </a:r>
            <a:endParaRPr lang="zh-TW" altLang="en-US" sz="1400" b="1" dirty="0">
              <a:solidFill>
                <a:srgbClr val="FF0000"/>
              </a:solidFill>
            </a:endParaRPr>
          </a:p>
        </p:txBody>
      </p:sp>
    </p:spTree>
    <p:extLst>
      <p:ext uri="{BB962C8B-B14F-4D97-AF65-F5344CB8AC3E}">
        <p14:creationId xmlns:p14="http://schemas.microsoft.com/office/powerpoint/2010/main" val="2412761684"/>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佈景主題">
  <a:themeElements>
    <a:clrScheme name="藍綠色">
      <a:dk1>
        <a:sysClr val="windowText" lastClr="000000"/>
      </a:dk1>
      <a:lt1>
        <a:sysClr val="window" lastClr="FFFFFF"/>
      </a:lt1>
      <a:dk2>
        <a:srgbClr val="373545"/>
      </a:dk2>
      <a:lt2>
        <a:srgbClr val="CEDBE6"/>
      </a:lt2>
      <a:accent1>
        <a:srgbClr val="3494BA"/>
      </a:accent1>
      <a:accent2>
        <a:srgbClr val="58B6C0"/>
      </a:accent2>
      <a:accent3>
        <a:srgbClr val="75BDA7"/>
      </a:accent3>
      <a:accent4>
        <a:srgbClr val="7A8C8E"/>
      </a:accent4>
      <a:accent5>
        <a:srgbClr val="84ACB6"/>
      </a:accent5>
      <a:accent6>
        <a:srgbClr val="2683C6"/>
      </a:accent6>
      <a:hlink>
        <a:srgbClr val="6B9F25"/>
      </a:hlink>
      <a:folHlink>
        <a:srgbClr val="9F6715"/>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佈景主題">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佈景主題">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Slice</Template>
  <TotalTime>33666</TotalTime>
  <Words>1869</Words>
  <Application>Microsoft Office PowerPoint</Application>
  <PresentationFormat>如螢幕大小 (4:3)</PresentationFormat>
  <Paragraphs>389</Paragraphs>
  <Slides>31</Slides>
  <Notes>7</Notes>
  <HiddenSlides>0</HiddenSlides>
  <MMClips>0</MMClips>
  <ScaleCrop>false</ScaleCrop>
  <HeadingPairs>
    <vt:vector size="6" baseType="variant">
      <vt:variant>
        <vt:lpstr>使用字型</vt:lpstr>
      </vt:variant>
      <vt:variant>
        <vt:i4>15</vt:i4>
      </vt:variant>
      <vt:variant>
        <vt:lpstr>佈景主題</vt:lpstr>
      </vt:variant>
      <vt:variant>
        <vt:i4>1</vt:i4>
      </vt:variant>
      <vt:variant>
        <vt:lpstr>投影片標題</vt:lpstr>
      </vt:variant>
      <vt:variant>
        <vt:i4>31</vt:i4>
      </vt:variant>
    </vt:vector>
  </HeadingPairs>
  <TitlesOfParts>
    <vt:vector size="47" baseType="lpstr">
      <vt:lpstr>Abadi MT Condensed Extra Bold</vt:lpstr>
      <vt:lpstr>Arial Unicode MS</vt:lpstr>
      <vt:lpstr>Avenir Next Medium</vt:lpstr>
      <vt:lpstr>DIN Alternate</vt:lpstr>
      <vt:lpstr>Microsoft JhengHei</vt:lpstr>
      <vt:lpstr>Microsoft JhengHei</vt:lpstr>
      <vt:lpstr>新細明體</vt:lpstr>
      <vt:lpstr>標楷體</vt:lpstr>
      <vt:lpstr>Arial</vt:lpstr>
      <vt:lpstr>Arial Black</vt:lpstr>
      <vt:lpstr>Calibri</vt:lpstr>
      <vt:lpstr>Century Gothic</vt:lpstr>
      <vt:lpstr>Helvetica</vt:lpstr>
      <vt:lpstr>Times New Roman</vt:lpstr>
      <vt:lpstr>Wingdings</vt:lpstr>
      <vt:lpstr>Office 佈景主題</vt:lpstr>
      <vt:lpstr>寶齡富錦生技  2018.05.23富邦論壇 丁爾昆</vt:lpstr>
      <vt:lpstr>Disclaimer </vt:lpstr>
      <vt:lpstr>Table of Contents</vt:lpstr>
      <vt:lpstr>PowerPoint 簡報</vt:lpstr>
      <vt:lpstr>寶齡的誕生 – 班友故事</vt:lpstr>
      <vt:lpstr>公司簡介 </vt:lpstr>
      <vt:lpstr>董事成員</vt:lpstr>
      <vt:lpstr>獨立董事</vt:lpstr>
      <vt:lpstr>寶齡的發展沿革</vt:lpstr>
      <vt:lpstr>PowerPoint 簡報</vt:lpstr>
      <vt:lpstr>2014~2017年合併損益</vt:lpstr>
      <vt:lpstr>2014-2017年產品別營業收入</vt:lpstr>
      <vt:lpstr>研發人才和研發費用</vt:lpstr>
      <vt:lpstr>PowerPoint 簡報</vt:lpstr>
      <vt:lpstr>寶齡三大發展方向</vt:lpstr>
      <vt:lpstr>PowerPoint 簡報</vt:lpstr>
      <vt:lpstr>Nephoxil® 的延伸市場</vt:lpstr>
      <vt:lpstr>A. 新適應症擴充: IDA-NDD-CKD</vt:lpstr>
      <vt:lpstr>全球檸檬酸鐵累積銷量超過US$2.8億 2017單年銷量超過US$1.2億</vt:lpstr>
      <vt:lpstr>C. 次世代原料藥 Direct Compression Powder</vt:lpstr>
      <vt:lpstr>PowerPoint 簡報</vt:lpstr>
      <vt:lpstr>逆齡美學系列 (BiD醫美新技術)</vt:lpstr>
      <vt:lpstr>PowerPoint 簡報</vt:lpstr>
      <vt:lpstr>PowerPoint 簡報</vt:lpstr>
      <vt:lpstr>檢驗試劑於2012年市場預估值已達44 Billion</vt:lpstr>
      <vt:lpstr>Diagnostic Products 檢驗試劑產品 三個呼吸道  三個消化道</vt:lpstr>
      <vt:lpstr>2018:IVD Worldwide Market Size 寶齡未來檢驗試劑規劃</vt:lpstr>
      <vt:lpstr>PowerPoint 簡報</vt:lpstr>
      <vt:lpstr>未來成長動能引擎</vt:lpstr>
      <vt:lpstr>未來成長動能引擎</vt:lpstr>
      <vt:lpstr>PowerPoint 簡報</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簡報</dc:title>
  <dc:creator>許儷方</dc:creator>
  <cp:lastModifiedBy>丁爾昆</cp:lastModifiedBy>
  <cp:revision>1768</cp:revision>
  <cp:lastPrinted>2018-04-03T07:13:33Z</cp:lastPrinted>
  <dcterms:created xsi:type="dcterms:W3CDTF">2013-06-07T05:05:41Z</dcterms:created>
  <dcterms:modified xsi:type="dcterms:W3CDTF">2018-05-22T03:09:55Z</dcterms:modified>
</cp:coreProperties>
</file>